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5" r:id="rId4"/>
    <p:sldId id="277" r:id="rId5"/>
    <p:sldId id="278" r:id="rId6"/>
    <p:sldId id="279" r:id="rId7"/>
    <p:sldId id="264" r:id="rId8"/>
    <p:sldId id="257" r:id="rId9"/>
    <p:sldId id="259" r:id="rId10"/>
    <p:sldId id="265" r:id="rId11"/>
    <p:sldId id="273" r:id="rId12"/>
    <p:sldId id="269" r:id="rId13"/>
    <p:sldId id="261" r:id="rId14"/>
    <p:sldId id="267" r:id="rId15"/>
    <p:sldId id="272" r:id="rId16"/>
    <p:sldId id="276" r:id="rId17"/>
    <p:sldId id="271" r:id="rId18"/>
    <p:sldId id="274" r:id="rId19"/>
    <p:sldId id="270" r:id="rId20"/>
    <p:sldId id="280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43F5E-8C59-4033-B865-0AD15ECF5218}" v="2" dt="2023-06-28T14:45:07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809b6de6be400148" providerId="LiveId" clId="{37B04F2E-F7E9-416A-82FA-D3C9736436A3}"/>
    <pc:docChg chg="undo redo custSel addSld delSld modSld">
      <pc:chgData name="Neil" userId="809b6de6be400148" providerId="LiveId" clId="{37B04F2E-F7E9-416A-82FA-D3C9736436A3}" dt="2023-05-25T16:05:23.196" v="4405" actId="1076"/>
      <pc:docMkLst>
        <pc:docMk/>
      </pc:docMkLst>
      <pc:sldChg chg="modSp mod">
        <pc:chgData name="Neil" userId="809b6de6be400148" providerId="LiveId" clId="{37B04F2E-F7E9-416A-82FA-D3C9736436A3}" dt="2023-04-22T15:25:18.814" v="711" actId="6549"/>
        <pc:sldMkLst>
          <pc:docMk/>
          <pc:sldMk cId="2716006231" sldId="256"/>
        </pc:sldMkLst>
        <pc:spChg chg="mod">
          <ac:chgData name="Neil" userId="809b6de6be400148" providerId="LiveId" clId="{37B04F2E-F7E9-416A-82FA-D3C9736436A3}" dt="2023-04-22T15:12:07.977" v="709" actId="20577"/>
          <ac:spMkLst>
            <pc:docMk/>
            <pc:sldMk cId="2716006231" sldId="256"/>
            <ac:spMk id="2" creationId="{873BD09E-DBF5-4AE8-ACA5-5AEA4FAB80CE}"/>
          </ac:spMkLst>
        </pc:spChg>
        <pc:spChg chg="mod">
          <ac:chgData name="Neil" userId="809b6de6be400148" providerId="LiveId" clId="{37B04F2E-F7E9-416A-82FA-D3C9736436A3}" dt="2023-04-22T15:25:18.814" v="711" actId="6549"/>
          <ac:spMkLst>
            <pc:docMk/>
            <pc:sldMk cId="2716006231" sldId="256"/>
            <ac:spMk id="3" creationId="{6F2EC66D-5ED0-41CB-8C19-CB71883BD3EA}"/>
          </ac:spMkLst>
        </pc:spChg>
      </pc:sldChg>
      <pc:sldChg chg="addSp delSp modSp mod">
        <pc:chgData name="Neil" userId="809b6de6be400148" providerId="LiveId" clId="{37B04F2E-F7E9-416A-82FA-D3C9736436A3}" dt="2023-04-19T13:12:58.355" v="422" actId="20577"/>
        <pc:sldMkLst>
          <pc:docMk/>
          <pc:sldMk cId="4116898498" sldId="257"/>
        </pc:sldMkLst>
        <pc:spChg chg="add mod">
          <ac:chgData name="Neil" userId="809b6de6be400148" providerId="LiveId" clId="{37B04F2E-F7E9-416A-82FA-D3C9736436A3}" dt="2023-04-19T13:12:58.355" v="422" actId="20577"/>
          <ac:spMkLst>
            <pc:docMk/>
            <pc:sldMk cId="4116898498" sldId="257"/>
            <ac:spMk id="3" creationId="{F9406296-0F5C-CDE6-58D9-B1E82C151BFA}"/>
          </ac:spMkLst>
        </pc:spChg>
        <pc:spChg chg="del">
          <ac:chgData name="Neil" userId="809b6de6be400148" providerId="LiveId" clId="{37B04F2E-F7E9-416A-82FA-D3C9736436A3}" dt="2023-04-19T11:42:01.296" v="38" actId="478"/>
          <ac:spMkLst>
            <pc:docMk/>
            <pc:sldMk cId="4116898498" sldId="257"/>
            <ac:spMk id="6" creationId="{3F1A1004-C4CD-43C1-A970-FF3C189BB309}"/>
          </ac:spMkLst>
        </pc:spChg>
        <pc:spChg chg="del">
          <ac:chgData name="Neil" userId="809b6de6be400148" providerId="LiveId" clId="{37B04F2E-F7E9-416A-82FA-D3C9736436A3}" dt="2023-04-19T11:42:17.464" v="41" actId="478"/>
          <ac:spMkLst>
            <pc:docMk/>
            <pc:sldMk cId="4116898498" sldId="257"/>
            <ac:spMk id="7" creationId="{A4EDD1ED-5818-4582-9FAF-F090D9570E59}"/>
          </ac:spMkLst>
        </pc:spChg>
        <pc:spChg chg="del">
          <ac:chgData name="Neil" userId="809b6de6be400148" providerId="LiveId" clId="{37B04F2E-F7E9-416A-82FA-D3C9736436A3}" dt="2023-04-19T11:42:17.464" v="41" actId="478"/>
          <ac:spMkLst>
            <pc:docMk/>
            <pc:sldMk cId="4116898498" sldId="257"/>
            <ac:spMk id="8" creationId="{804A64E8-58F1-4F4A-892F-698A41F9BAD6}"/>
          </ac:spMkLst>
        </pc:spChg>
        <pc:spChg chg="del">
          <ac:chgData name="Neil" userId="809b6de6be400148" providerId="LiveId" clId="{37B04F2E-F7E9-416A-82FA-D3C9736436A3}" dt="2023-04-19T12:00:18.443" v="43" actId="478"/>
          <ac:spMkLst>
            <pc:docMk/>
            <pc:sldMk cId="4116898498" sldId="257"/>
            <ac:spMk id="19" creationId="{879EADA6-1F2D-4577-8FFF-BD7D45FB1F84}"/>
          </ac:spMkLst>
        </pc:spChg>
        <pc:spChg chg="del">
          <ac:chgData name="Neil" userId="809b6de6be400148" providerId="LiveId" clId="{37B04F2E-F7E9-416A-82FA-D3C9736436A3}" dt="2023-04-19T11:42:08.152" v="39" actId="478"/>
          <ac:spMkLst>
            <pc:docMk/>
            <pc:sldMk cId="4116898498" sldId="257"/>
            <ac:spMk id="20" creationId="{0EDEA32B-8EE1-4109-BA15-EDB41ED4EB76}"/>
          </ac:spMkLst>
        </pc:spChg>
        <pc:spChg chg="del">
          <ac:chgData name="Neil" userId="809b6de6be400148" providerId="LiveId" clId="{37B04F2E-F7E9-416A-82FA-D3C9736436A3}" dt="2023-04-19T11:41:43.207" v="37" actId="478"/>
          <ac:spMkLst>
            <pc:docMk/>
            <pc:sldMk cId="4116898498" sldId="257"/>
            <ac:spMk id="55" creationId="{B89AEDBF-F305-4F7C-904B-0F5A625F7BC2}"/>
          </ac:spMkLst>
        </pc:spChg>
        <pc:cxnChg chg="del">
          <ac:chgData name="Neil" userId="809b6de6be400148" providerId="LiveId" clId="{37B04F2E-F7E9-416A-82FA-D3C9736436A3}" dt="2023-04-19T11:42:11.791" v="40" actId="478"/>
          <ac:cxnSpMkLst>
            <pc:docMk/>
            <pc:sldMk cId="4116898498" sldId="257"/>
            <ac:cxnSpMk id="12" creationId="{017EAA0A-0D56-45A1-A3B7-99FB44A08AF9}"/>
          </ac:cxnSpMkLst>
        </pc:cxnChg>
        <pc:cxnChg chg="del mod">
          <ac:chgData name="Neil" userId="809b6de6be400148" providerId="LiveId" clId="{37B04F2E-F7E9-416A-82FA-D3C9736436A3}" dt="2023-04-19T12:00:13.368" v="42" actId="478"/>
          <ac:cxnSpMkLst>
            <pc:docMk/>
            <pc:sldMk cId="4116898498" sldId="257"/>
            <ac:cxnSpMk id="14" creationId="{0E647A28-25DE-4756-A4D8-566158F136EE}"/>
          </ac:cxnSpMkLst>
        </pc:cxnChg>
        <pc:cxnChg chg="mod">
          <ac:chgData name="Neil" userId="809b6de6be400148" providerId="LiveId" clId="{37B04F2E-F7E9-416A-82FA-D3C9736436A3}" dt="2023-04-19T11:42:17.464" v="41" actId="478"/>
          <ac:cxnSpMkLst>
            <pc:docMk/>
            <pc:sldMk cId="4116898498" sldId="257"/>
            <ac:cxnSpMk id="16" creationId="{5F183D0D-0F9D-412F-9CDE-DC8365646568}"/>
          </ac:cxnSpMkLst>
        </pc:cxnChg>
      </pc:sldChg>
      <pc:sldChg chg="modSp mod">
        <pc:chgData name="Neil" userId="809b6de6be400148" providerId="LiveId" clId="{37B04F2E-F7E9-416A-82FA-D3C9736436A3}" dt="2023-04-19T12:01:23.342" v="44" actId="1076"/>
        <pc:sldMkLst>
          <pc:docMk/>
          <pc:sldMk cId="2614396140" sldId="259"/>
        </pc:sldMkLst>
        <pc:spChg chg="mod">
          <ac:chgData name="Neil" userId="809b6de6be400148" providerId="LiveId" clId="{37B04F2E-F7E9-416A-82FA-D3C9736436A3}" dt="2023-04-19T12:01:23.342" v="44" actId="1076"/>
          <ac:spMkLst>
            <pc:docMk/>
            <pc:sldMk cId="2614396140" sldId="259"/>
            <ac:spMk id="3" creationId="{D4B82CC6-CD1B-4398-9D88-B165CD17293F}"/>
          </ac:spMkLst>
        </pc:spChg>
      </pc:sldChg>
      <pc:sldChg chg="addSp delSp modSp mod">
        <pc:chgData name="Neil" userId="809b6de6be400148" providerId="LiveId" clId="{37B04F2E-F7E9-416A-82FA-D3C9736436A3}" dt="2023-04-23T12:08:00.389" v="956" actId="21"/>
        <pc:sldMkLst>
          <pc:docMk/>
          <pc:sldMk cId="3801485775" sldId="265"/>
        </pc:sldMkLst>
        <pc:spChg chg="mod">
          <ac:chgData name="Neil" userId="809b6de6be400148" providerId="LiveId" clId="{37B04F2E-F7E9-416A-82FA-D3C9736436A3}" dt="2023-04-23T11:32:25.693" v="737" actId="20577"/>
          <ac:spMkLst>
            <pc:docMk/>
            <pc:sldMk cId="3801485775" sldId="265"/>
            <ac:spMk id="2" creationId="{9422F8F9-6CAC-49EC-B474-A34FB6F349FF}"/>
          </ac:spMkLst>
        </pc:spChg>
        <pc:spChg chg="mod">
          <ac:chgData name="Neil" userId="809b6de6be400148" providerId="LiveId" clId="{37B04F2E-F7E9-416A-82FA-D3C9736436A3}" dt="2023-04-23T11:50:45.007" v="882" actId="1076"/>
          <ac:spMkLst>
            <pc:docMk/>
            <pc:sldMk cId="3801485775" sldId="265"/>
            <ac:spMk id="4" creationId="{BF8852A9-91C4-4B0F-A9F1-885B948E43E5}"/>
          </ac:spMkLst>
        </pc:spChg>
        <pc:spChg chg="mod">
          <ac:chgData name="Neil" userId="809b6de6be400148" providerId="LiveId" clId="{37B04F2E-F7E9-416A-82FA-D3C9736436A3}" dt="2023-04-23T11:50:11.371" v="878" actId="14100"/>
          <ac:spMkLst>
            <pc:docMk/>
            <pc:sldMk cId="3801485775" sldId="265"/>
            <ac:spMk id="20" creationId="{7E6C7390-2523-41C1-ACEC-D0A8DBAEF4F8}"/>
          </ac:spMkLst>
        </pc:spChg>
        <pc:spChg chg="mod">
          <ac:chgData name="Neil" userId="809b6de6be400148" providerId="LiveId" clId="{37B04F2E-F7E9-416A-82FA-D3C9736436A3}" dt="2023-04-23T11:59:44.571" v="933" actId="14100"/>
          <ac:spMkLst>
            <pc:docMk/>
            <pc:sldMk cId="3801485775" sldId="265"/>
            <ac:spMk id="26" creationId="{39A2DE24-1430-405B-B40E-177BB37D8FD4}"/>
          </ac:spMkLst>
        </pc:spChg>
        <pc:spChg chg="mod">
          <ac:chgData name="Neil" userId="809b6de6be400148" providerId="LiveId" clId="{37B04F2E-F7E9-416A-82FA-D3C9736436A3}" dt="2023-04-19T15:27:44.023" v="598" actId="14100"/>
          <ac:spMkLst>
            <pc:docMk/>
            <pc:sldMk cId="3801485775" sldId="265"/>
            <ac:spMk id="27" creationId="{D81FFF4B-417C-4DC9-AC7D-DD91EFBC16FA}"/>
          </ac:spMkLst>
        </pc:spChg>
        <pc:spChg chg="mod">
          <ac:chgData name="Neil" userId="809b6de6be400148" providerId="LiveId" clId="{37B04F2E-F7E9-416A-82FA-D3C9736436A3}" dt="2023-04-19T15:25:19.848" v="591" actId="14100"/>
          <ac:spMkLst>
            <pc:docMk/>
            <pc:sldMk cId="3801485775" sldId="265"/>
            <ac:spMk id="29" creationId="{17213262-40E1-4150-9282-7206C4B8F43F}"/>
          </ac:spMkLst>
        </pc:spChg>
        <pc:spChg chg="mod">
          <ac:chgData name="Neil" userId="809b6de6be400148" providerId="LiveId" clId="{37B04F2E-F7E9-416A-82FA-D3C9736436A3}" dt="2023-04-19T15:25:33.641" v="594" actId="1076"/>
          <ac:spMkLst>
            <pc:docMk/>
            <pc:sldMk cId="3801485775" sldId="265"/>
            <ac:spMk id="30" creationId="{D6412FDF-4208-485E-A502-8214EA27C4DE}"/>
          </ac:spMkLst>
        </pc:spChg>
        <pc:spChg chg="mod">
          <ac:chgData name="Neil" userId="809b6de6be400148" providerId="LiveId" clId="{37B04F2E-F7E9-416A-82FA-D3C9736436A3}" dt="2023-04-23T11:45:07.271" v="783" actId="14100"/>
          <ac:spMkLst>
            <pc:docMk/>
            <pc:sldMk cId="3801485775" sldId="265"/>
            <ac:spMk id="31" creationId="{68D82139-9887-4758-A39C-78D0F07D54BB}"/>
          </ac:spMkLst>
        </pc:spChg>
        <pc:spChg chg="del mod">
          <ac:chgData name="Neil" userId="809b6de6be400148" providerId="LiveId" clId="{37B04F2E-F7E9-416A-82FA-D3C9736436A3}" dt="2023-04-23T12:08:00.389" v="956" actId="21"/>
          <ac:spMkLst>
            <pc:docMk/>
            <pc:sldMk cId="3801485775" sldId="265"/>
            <ac:spMk id="34" creationId="{F68C3C24-1D96-4EAE-B804-4951E637CC90}"/>
          </ac:spMkLst>
        </pc:spChg>
        <pc:spChg chg="mod">
          <ac:chgData name="Neil" userId="809b6de6be400148" providerId="LiveId" clId="{37B04F2E-F7E9-416A-82FA-D3C9736436A3}" dt="2023-04-23T12:03:44.541" v="955" actId="14100"/>
          <ac:spMkLst>
            <pc:docMk/>
            <pc:sldMk cId="3801485775" sldId="265"/>
            <ac:spMk id="38" creationId="{B0E90316-25EE-429B-8A03-B8485DB7504B}"/>
          </ac:spMkLst>
        </pc:spChg>
        <pc:spChg chg="del">
          <ac:chgData name="Neil" userId="809b6de6be400148" providerId="LiveId" clId="{37B04F2E-F7E9-416A-82FA-D3C9736436A3}" dt="2023-04-23T12:08:00.389" v="956" actId="21"/>
          <ac:spMkLst>
            <pc:docMk/>
            <pc:sldMk cId="3801485775" sldId="265"/>
            <ac:spMk id="40" creationId="{66134902-6546-421D-A561-465850ECFEC0}"/>
          </ac:spMkLst>
        </pc:spChg>
        <pc:spChg chg="del">
          <ac:chgData name="Neil" userId="809b6de6be400148" providerId="LiveId" clId="{37B04F2E-F7E9-416A-82FA-D3C9736436A3}" dt="2023-04-23T12:08:00.389" v="956" actId="21"/>
          <ac:spMkLst>
            <pc:docMk/>
            <pc:sldMk cId="3801485775" sldId="265"/>
            <ac:spMk id="43" creationId="{3BA87E37-532F-4237-B193-A3FB307E9DFF}"/>
          </ac:spMkLst>
        </pc:spChg>
        <pc:spChg chg="mod">
          <ac:chgData name="Neil" userId="809b6de6be400148" providerId="LiveId" clId="{37B04F2E-F7E9-416A-82FA-D3C9736436A3}" dt="2023-04-23T11:51:03.134" v="884" actId="14100"/>
          <ac:spMkLst>
            <pc:docMk/>
            <pc:sldMk cId="3801485775" sldId="265"/>
            <ac:spMk id="45" creationId="{4A07163C-92E2-4566-A805-411B76307194}"/>
          </ac:spMkLst>
        </pc:spChg>
        <pc:graphicFrameChg chg="mod modGraphic">
          <ac:chgData name="Neil" userId="809b6de6be400148" providerId="LiveId" clId="{37B04F2E-F7E9-416A-82FA-D3C9736436A3}" dt="2023-04-23T11:55:37.488" v="898" actId="14100"/>
          <ac:graphicFrameMkLst>
            <pc:docMk/>
            <pc:sldMk cId="3801485775" sldId="265"/>
            <ac:graphicFrameMk id="3" creationId="{4C22D176-6AC2-4290-BEC7-D3ACD8BE73E3}"/>
          </ac:graphicFrameMkLst>
        </pc:graphicFrameChg>
        <pc:graphicFrameChg chg="add mod modGraphic">
          <ac:chgData name="Neil" userId="809b6de6be400148" providerId="LiveId" clId="{37B04F2E-F7E9-416A-82FA-D3C9736436A3}" dt="2023-04-19T15:25:43.550" v="595" actId="1076"/>
          <ac:graphicFrameMkLst>
            <pc:docMk/>
            <pc:sldMk cId="3801485775" sldId="265"/>
            <ac:graphicFrameMk id="5" creationId="{27D43D81-E7AF-76E7-F3C6-9ACD9DC96CCA}"/>
          </ac:graphicFrameMkLst>
        </pc:graphicFrameChg>
        <pc:graphicFrameChg chg="add mod modGraphic">
          <ac:chgData name="Neil" userId="809b6de6be400148" providerId="LiveId" clId="{37B04F2E-F7E9-416A-82FA-D3C9736436A3}" dt="2023-04-23T11:45:21.499" v="785" actId="14100"/>
          <ac:graphicFrameMkLst>
            <pc:docMk/>
            <pc:sldMk cId="3801485775" sldId="265"/>
            <ac:graphicFrameMk id="6" creationId="{BA849BAC-1E7E-E280-0253-8EDB5D44811B}"/>
          </ac:graphicFrameMkLst>
        </pc:graphicFrameChg>
        <pc:graphicFrameChg chg="add mod modGraphic">
          <ac:chgData name="Neil" userId="809b6de6be400148" providerId="LiveId" clId="{37B04F2E-F7E9-416A-82FA-D3C9736436A3}" dt="2023-04-23T11:49:24.014" v="871" actId="14734"/>
          <ac:graphicFrameMkLst>
            <pc:docMk/>
            <pc:sldMk cId="3801485775" sldId="265"/>
            <ac:graphicFrameMk id="7" creationId="{2076364C-C61C-FCD3-5DDD-E1109285D867}"/>
          </ac:graphicFrameMkLst>
        </pc:graphicFrameChg>
        <pc:graphicFrameChg chg="add mod modGraphic">
          <ac:chgData name="Neil" userId="809b6de6be400148" providerId="LiveId" clId="{37B04F2E-F7E9-416A-82FA-D3C9736436A3}" dt="2023-04-23T12:03:12.807" v="950" actId="14734"/>
          <ac:graphicFrameMkLst>
            <pc:docMk/>
            <pc:sldMk cId="3801485775" sldId="265"/>
            <ac:graphicFrameMk id="8" creationId="{3CC1CA93-FCC4-E4AC-EC07-31473478B844}"/>
          </ac:graphicFrameMkLst>
        </pc:graphicFrameChg>
        <pc:graphicFrameChg chg="mod modGraphic">
          <ac:chgData name="Neil" userId="809b6de6be400148" providerId="LiveId" clId="{37B04F2E-F7E9-416A-82FA-D3C9736436A3}" dt="2023-04-23T11:45:16.271" v="784" actId="14100"/>
          <ac:graphicFrameMkLst>
            <pc:docMk/>
            <pc:sldMk cId="3801485775" sldId="265"/>
            <ac:graphicFrameMk id="32" creationId="{2D415BE9-F618-40BB-8C4E-3FC136962046}"/>
          </ac:graphicFrameMkLst>
        </pc:graphicFrameChg>
        <pc:graphicFrameChg chg="del mod">
          <ac:chgData name="Neil" userId="809b6de6be400148" providerId="LiveId" clId="{37B04F2E-F7E9-416A-82FA-D3C9736436A3}" dt="2023-04-23T12:08:00.389" v="956" actId="21"/>
          <ac:graphicFrameMkLst>
            <pc:docMk/>
            <pc:sldMk cId="3801485775" sldId="265"/>
            <ac:graphicFrameMk id="35" creationId="{0EBD4E9F-8417-4A1C-8C86-1A13863BF872}"/>
          </ac:graphicFrameMkLst>
        </pc:graphicFrameChg>
        <pc:graphicFrameChg chg="mod modGraphic">
          <ac:chgData name="Neil" userId="809b6de6be400148" providerId="LiveId" clId="{37B04F2E-F7E9-416A-82FA-D3C9736436A3}" dt="2023-04-23T12:03:26.525" v="953" actId="14100"/>
          <ac:graphicFrameMkLst>
            <pc:docMk/>
            <pc:sldMk cId="3801485775" sldId="265"/>
            <ac:graphicFrameMk id="39" creationId="{02EC61FB-4E6A-4CDC-BDDD-834EFE5F9055}"/>
          </ac:graphicFrameMkLst>
        </pc:graphicFrameChg>
        <pc:graphicFrameChg chg="del">
          <ac:chgData name="Neil" userId="809b6de6be400148" providerId="LiveId" clId="{37B04F2E-F7E9-416A-82FA-D3C9736436A3}" dt="2023-04-23T12:08:00.389" v="956" actId="21"/>
          <ac:graphicFrameMkLst>
            <pc:docMk/>
            <pc:sldMk cId="3801485775" sldId="265"/>
            <ac:graphicFrameMk id="41" creationId="{72B886F9-6F80-4EC5-8241-3366A119784F}"/>
          </ac:graphicFrameMkLst>
        </pc:graphicFrameChg>
        <pc:graphicFrameChg chg="del">
          <ac:chgData name="Neil" userId="809b6de6be400148" providerId="LiveId" clId="{37B04F2E-F7E9-416A-82FA-D3C9736436A3}" dt="2023-04-23T12:08:00.389" v="956" actId="21"/>
          <ac:graphicFrameMkLst>
            <pc:docMk/>
            <pc:sldMk cId="3801485775" sldId="265"/>
            <ac:graphicFrameMk id="44" creationId="{59E17150-0A43-47E9-9B55-C452B7D17AD6}"/>
          </ac:graphicFrameMkLst>
        </pc:graphicFrameChg>
      </pc:sldChg>
      <pc:sldChg chg="addSp delSp modSp mod">
        <pc:chgData name="Neil" userId="809b6de6be400148" providerId="LiveId" clId="{37B04F2E-F7E9-416A-82FA-D3C9736436A3}" dt="2023-04-19T13:11:02.279" v="263" actId="20577"/>
        <pc:sldMkLst>
          <pc:docMk/>
          <pc:sldMk cId="829116264" sldId="266"/>
        </pc:sldMkLst>
        <pc:spChg chg="add mod">
          <ac:chgData name="Neil" userId="809b6de6be400148" providerId="LiveId" clId="{37B04F2E-F7E9-416A-82FA-D3C9736436A3}" dt="2023-04-19T13:11:02.279" v="263" actId="20577"/>
          <ac:spMkLst>
            <pc:docMk/>
            <pc:sldMk cId="829116264" sldId="266"/>
            <ac:spMk id="3" creationId="{B9E7DE86-22B7-89BC-87FD-4AFA8FB76543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4" creationId="{F27036FD-C1EF-4455-8D37-C0E249E365E6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7" creationId="{4795EDF1-849F-47C2-91A4-6E40BF4BB4CE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8" creationId="{BBE13EF8-D2DF-487C-8733-5A6539276592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9" creationId="{4565CACB-61F3-423D-A6B4-8874CC3560F9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11" creationId="{82B09C3D-3DA9-49AB-9B02-F859F2D03753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12" creationId="{15B134C7-B5D0-48C2-83B6-D7E3771675CD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13" creationId="{EAD1FD7C-970B-464E-AAC8-422033D526D0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14" creationId="{D5A8DC75-24FF-4103-8A56-A3A0D6065101}"/>
          </ac:spMkLst>
        </pc:spChg>
        <pc:spChg chg="del">
          <ac:chgData name="Neil" userId="809b6de6be400148" providerId="LiveId" clId="{37B04F2E-F7E9-416A-82FA-D3C9736436A3}" dt="2023-04-19T10:47:20.604" v="0" actId="478"/>
          <ac:spMkLst>
            <pc:docMk/>
            <pc:sldMk cId="829116264" sldId="266"/>
            <ac:spMk id="16" creationId="{6FF22387-DD5D-4E53-AB9C-DC3B7B91CD6E}"/>
          </ac:spMkLst>
        </pc:spChg>
        <pc:spChg chg="del">
          <ac:chgData name="Neil" userId="809b6de6be400148" providerId="LiveId" clId="{37B04F2E-F7E9-416A-82FA-D3C9736436A3}" dt="2023-04-19T10:47:25.923" v="1" actId="478"/>
          <ac:spMkLst>
            <pc:docMk/>
            <pc:sldMk cId="829116264" sldId="266"/>
            <ac:spMk id="17" creationId="{C22391DD-2F37-436A-AAE1-2195834E53E8}"/>
          </ac:spMkLst>
        </pc:spChg>
        <pc:spChg chg="del mod">
          <ac:chgData name="Neil" userId="809b6de6be400148" providerId="LiveId" clId="{37B04F2E-F7E9-416A-82FA-D3C9736436A3}" dt="2023-04-19T10:47:36.721" v="7" actId="478"/>
          <ac:spMkLst>
            <pc:docMk/>
            <pc:sldMk cId="829116264" sldId="266"/>
            <ac:spMk id="18" creationId="{13A44EFE-4AA9-4F55-B986-E16335E89285}"/>
          </ac:spMkLst>
        </pc:spChg>
        <pc:picChg chg="add mod">
          <ac:chgData name="Neil" userId="809b6de6be400148" providerId="LiveId" clId="{37B04F2E-F7E9-416A-82FA-D3C9736436A3}" dt="2023-04-19T13:09:00.242" v="98" actId="1076"/>
          <ac:picMkLst>
            <pc:docMk/>
            <pc:sldMk cId="829116264" sldId="266"/>
            <ac:picMk id="1026" creationId="{53C054FC-6360-6A77-8413-5A7368F9A62A}"/>
          </ac:picMkLst>
        </pc:picChg>
      </pc:sldChg>
      <pc:sldChg chg="modSp mod">
        <pc:chgData name="Neil" userId="809b6de6be400148" providerId="LiveId" clId="{37B04F2E-F7E9-416A-82FA-D3C9736436A3}" dt="2023-04-22T15:28:13.501" v="729" actId="20577"/>
        <pc:sldMkLst>
          <pc:docMk/>
          <pc:sldMk cId="775239263" sldId="267"/>
        </pc:sldMkLst>
        <pc:spChg chg="mod">
          <ac:chgData name="Neil" userId="809b6de6be400148" providerId="LiveId" clId="{37B04F2E-F7E9-416A-82FA-D3C9736436A3}" dt="2023-04-22T15:28:13.501" v="729" actId="20577"/>
          <ac:spMkLst>
            <pc:docMk/>
            <pc:sldMk cId="775239263" sldId="267"/>
            <ac:spMk id="2" creationId="{BAD91341-DDB9-48B0-83EC-BC1DC7B81B71}"/>
          </ac:spMkLst>
        </pc:spChg>
      </pc:sldChg>
      <pc:sldChg chg="del">
        <pc:chgData name="Neil" userId="809b6de6be400148" providerId="LiveId" clId="{37B04F2E-F7E9-416A-82FA-D3C9736436A3}" dt="2023-04-23T13:42:36.403" v="978" actId="47"/>
        <pc:sldMkLst>
          <pc:docMk/>
          <pc:sldMk cId="1735320242" sldId="268"/>
        </pc:sldMkLst>
      </pc:sldChg>
      <pc:sldChg chg="addSp delSp modSp mod">
        <pc:chgData name="Neil" userId="809b6de6be400148" providerId="LiveId" clId="{37B04F2E-F7E9-416A-82FA-D3C9736436A3}" dt="2023-05-25T16:05:23.196" v="4405" actId="1076"/>
        <pc:sldMkLst>
          <pc:docMk/>
          <pc:sldMk cId="4165755889" sldId="269"/>
        </pc:sldMkLst>
        <pc:spChg chg="mod">
          <ac:chgData name="Neil" userId="809b6de6be400148" providerId="LiveId" clId="{37B04F2E-F7E9-416A-82FA-D3C9736436A3}" dt="2023-04-22T15:08:46.830" v="693" actId="20577"/>
          <ac:spMkLst>
            <pc:docMk/>
            <pc:sldMk cId="4165755889" sldId="269"/>
            <ac:spMk id="2" creationId="{29F9B42D-EDCE-4E0A-8923-D2A5F5FEECC3}"/>
          </ac:spMkLst>
        </pc:spChg>
        <pc:spChg chg="add del mod">
          <ac:chgData name="Neil" userId="809b6de6be400148" providerId="LiveId" clId="{37B04F2E-F7E9-416A-82FA-D3C9736436A3}" dt="2023-05-06T17:41:57.116" v="3601" actId="478"/>
          <ac:spMkLst>
            <pc:docMk/>
            <pc:sldMk cId="4165755889" sldId="269"/>
            <ac:spMk id="3" creationId="{732EB9A7-5E7F-369C-6E44-650D3F9A50E0}"/>
          </ac:spMkLst>
        </pc:spChg>
        <pc:spChg chg="mod">
          <ac:chgData name="Neil" userId="809b6de6be400148" providerId="LiveId" clId="{37B04F2E-F7E9-416A-82FA-D3C9736436A3}" dt="2023-04-21T10:47:11.952" v="628" actId="1076"/>
          <ac:spMkLst>
            <pc:docMk/>
            <pc:sldMk cId="4165755889" sldId="269"/>
            <ac:spMk id="4" creationId="{9EBCD469-D02E-46FE-8DEB-72DDE058DEC7}"/>
          </ac:spMkLst>
        </pc:spChg>
        <pc:spChg chg="mod">
          <ac:chgData name="Neil" userId="809b6de6be400148" providerId="LiveId" clId="{37B04F2E-F7E9-416A-82FA-D3C9736436A3}" dt="2023-04-21T10:47:20.444" v="629" actId="1076"/>
          <ac:spMkLst>
            <pc:docMk/>
            <pc:sldMk cId="4165755889" sldId="269"/>
            <ac:spMk id="6" creationId="{50A4CB50-5033-440F-A1C9-89D74450942B}"/>
          </ac:spMkLst>
        </pc:spChg>
        <pc:spChg chg="add mod">
          <ac:chgData name="Neil" userId="809b6de6be400148" providerId="LiveId" clId="{37B04F2E-F7E9-416A-82FA-D3C9736436A3}" dt="2023-05-25T16:05:14.791" v="4402" actId="1076"/>
          <ac:spMkLst>
            <pc:docMk/>
            <pc:sldMk cId="4165755889" sldId="269"/>
            <ac:spMk id="8" creationId="{44A71DAA-D7FB-47FC-3DF4-A070126B5CA0}"/>
          </ac:spMkLst>
        </pc:spChg>
        <pc:spChg chg="add mod">
          <ac:chgData name="Neil" userId="809b6de6be400148" providerId="LiveId" clId="{37B04F2E-F7E9-416A-82FA-D3C9736436A3}" dt="2023-05-25T16:05:19.353" v="4403" actId="1076"/>
          <ac:spMkLst>
            <pc:docMk/>
            <pc:sldMk cId="4165755889" sldId="269"/>
            <ac:spMk id="9" creationId="{84E5C413-71B2-74C4-8E8E-2F2755629B7F}"/>
          </ac:spMkLst>
        </pc:spChg>
        <pc:spChg chg="add mod">
          <ac:chgData name="Neil" userId="809b6de6be400148" providerId="LiveId" clId="{37B04F2E-F7E9-416A-82FA-D3C9736436A3}" dt="2023-05-25T16:05:23.196" v="4405" actId="1076"/>
          <ac:spMkLst>
            <pc:docMk/>
            <pc:sldMk cId="4165755889" sldId="269"/>
            <ac:spMk id="10" creationId="{ED8C3611-88DA-7BF1-B524-E6E044994EA4}"/>
          </ac:spMkLst>
        </pc:spChg>
        <pc:graphicFrameChg chg="mod">
          <ac:chgData name="Neil" userId="809b6de6be400148" providerId="LiveId" clId="{37B04F2E-F7E9-416A-82FA-D3C9736436A3}" dt="2023-04-21T10:47:11.952" v="628" actId="1076"/>
          <ac:graphicFrameMkLst>
            <pc:docMk/>
            <pc:sldMk cId="4165755889" sldId="269"/>
            <ac:graphicFrameMk id="5" creationId="{0602035A-0700-4AF6-A2CB-2646D21217F4}"/>
          </ac:graphicFrameMkLst>
        </pc:graphicFrameChg>
        <pc:graphicFrameChg chg="mod">
          <ac:chgData name="Neil" userId="809b6de6be400148" providerId="LiveId" clId="{37B04F2E-F7E9-416A-82FA-D3C9736436A3}" dt="2023-04-21T10:47:20.444" v="629" actId="1076"/>
          <ac:graphicFrameMkLst>
            <pc:docMk/>
            <pc:sldMk cId="4165755889" sldId="269"/>
            <ac:graphicFrameMk id="7" creationId="{961261C0-FD06-4342-9900-AC93E24F0D7F}"/>
          </ac:graphicFrameMkLst>
        </pc:graphicFrameChg>
      </pc:sldChg>
      <pc:sldChg chg="addSp delSp modSp new mod">
        <pc:chgData name="Neil" userId="809b6de6be400148" providerId="LiveId" clId="{37B04F2E-F7E9-416A-82FA-D3C9736436A3}" dt="2023-05-07T12:13:04.220" v="3692" actId="478"/>
        <pc:sldMkLst>
          <pc:docMk/>
          <pc:sldMk cId="3266521845" sldId="271"/>
        </pc:sldMkLst>
        <pc:spChg chg="mod">
          <ac:chgData name="Neil" userId="809b6de6be400148" providerId="LiveId" clId="{37B04F2E-F7E9-416A-82FA-D3C9736436A3}" dt="2023-04-19T12:44:39.619" v="76" actId="20577"/>
          <ac:spMkLst>
            <pc:docMk/>
            <pc:sldMk cId="3266521845" sldId="271"/>
            <ac:spMk id="2" creationId="{38243733-3CEE-0222-F233-6C6E00F6B623}"/>
          </ac:spMkLst>
        </pc:spChg>
        <pc:spChg chg="del">
          <ac:chgData name="Neil" userId="809b6de6be400148" providerId="LiveId" clId="{37B04F2E-F7E9-416A-82FA-D3C9736436A3}" dt="2023-05-07T12:04:16.001" v="3602"/>
          <ac:spMkLst>
            <pc:docMk/>
            <pc:sldMk cId="3266521845" sldId="271"/>
            <ac:spMk id="3" creationId="{334345E4-85EB-AEF8-6BA1-C88DFB7BDC0A}"/>
          </ac:spMkLst>
        </pc:spChg>
        <pc:spChg chg="add mod">
          <ac:chgData name="Neil" userId="809b6de6be400148" providerId="LiveId" clId="{37B04F2E-F7E9-416A-82FA-D3C9736436A3}" dt="2023-05-07T12:13:04.220" v="3692" actId="478"/>
          <ac:spMkLst>
            <pc:docMk/>
            <pc:sldMk cId="3266521845" sldId="271"/>
            <ac:spMk id="4" creationId="{EFD99E0D-99B6-20BB-487A-B3871B31EA23}"/>
          </ac:spMkLst>
        </pc:spChg>
        <pc:picChg chg="add del mod">
          <ac:chgData name="Neil" userId="809b6de6be400148" providerId="LiveId" clId="{37B04F2E-F7E9-416A-82FA-D3C9736436A3}" dt="2023-05-07T12:13:04.220" v="3692" actId="478"/>
          <ac:picMkLst>
            <pc:docMk/>
            <pc:sldMk cId="3266521845" sldId="271"/>
            <ac:picMk id="1026" creationId="{95B58106-932F-47E5-218B-50029D08C57B}"/>
          </ac:picMkLst>
        </pc:picChg>
      </pc:sldChg>
      <pc:sldChg chg="addSp delSp modSp new mod">
        <pc:chgData name="Neil" userId="809b6de6be400148" providerId="LiveId" clId="{37B04F2E-F7E9-416A-82FA-D3C9736436A3}" dt="2023-04-24T15:00:59.593" v="1546" actId="20577"/>
        <pc:sldMkLst>
          <pc:docMk/>
          <pc:sldMk cId="2811151848" sldId="272"/>
        </pc:sldMkLst>
        <pc:spChg chg="mod">
          <ac:chgData name="Neil" userId="809b6de6be400148" providerId="LiveId" clId="{37B04F2E-F7E9-416A-82FA-D3C9736436A3}" dt="2023-04-24T15:00:59.593" v="1546" actId="20577"/>
          <ac:spMkLst>
            <pc:docMk/>
            <pc:sldMk cId="2811151848" sldId="272"/>
            <ac:spMk id="2" creationId="{83A44F9C-60AC-59AB-BA0D-FC610924084D}"/>
          </ac:spMkLst>
        </pc:spChg>
        <pc:spChg chg="del">
          <ac:chgData name="Neil" userId="809b6de6be400148" providerId="LiveId" clId="{37B04F2E-F7E9-416A-82FA-D3C9736436A3}" dt="2023-04-24T14:10:06.029" v="980" actId="22"/>
          <ac:spMkLst>
            <pc:docMk/>
            <pc:sldMk cId="2811151848" sldId="272"/>
            <ac:spMk id="3" creationId="{78B6BC87-775D-31D7-DC34-D567D90BC9C6}"/>
          </ac:spMkLst>
        </pc:spChg>
        <pc:picChg chg="add mod ord">
          <ac:chgData name="Neil" userId="809b6de6be400148" providerId="LiveId" clId="{37B04F2E-F7E9-416A-82FA-D3C9736436A3}" dt="2023-04-24T14:10:15.917" v="982" actId="14100"/>
          <ac:picMkLst>
            <pc:docMk/>
            <pc:sldMk cId="2811151848" sldId="272"/>
            <ac:picMk id="5" creationId="{B9F49120-00D1-550C-1181-4B23E4DB51A5}"/>
          </ac:picMkLst>
        </pc:picChg>
      </pc:sldChg>
      <pc:sldChg chg="addSp delSp modSp new mod">
        <pc:chgData name="Neil" userId="809b6de6be400148" providerId="LiveId" clId="{37B04F2E-F7E9-416A-82FA-D3C9736436A3}" dt="2023-05-25T16:04:15.781" v="4401" actId="1076"/>
        <pc:sldMkLst>
          <pc:docMk/>
          <pc:sldMk cId="3788476098" sldId="273"/>
        </pc:sldMkLst>
        <pc:spChg chg="mod">
          <ac:chgData name="Neil" userId="809b6de6be400148" providerId="LiveId" clId="{37B04F2E-F7E9-416A-82FA-D3C9736436A3}" dt="2023-04-23T12:08:46.289" v="962" actId="20577"/>
          <ac:spMkLst>
            <pc:docMk/>
            <pc:sldMk cId="3788476098" sldId="273"/>
            <ac:spMk id="2" creationId="{6EBF7F8E-F26D-B5E4-5F6A-943269A7F816}"/>
          </ac:spMkLst>
        </pc:spChg>
        <pc:spChg chg="del">
          <ac:chgData name="Neil" userId="809b6de6be400148" providerId="LiveId" clId="{37B04F2E-F7E9-416A-82FA-D3C9736436A3}" dt="2023-04-23T12:08:23.160" v="958" actId="478"/>
          <ac:spMkLst>
            <pc:docMk/>
            <pc:sldMk cId="3788476098" sldId="273"/>
            <ac:spMk id="3" creationId="{586AD5FE-1402-60D4-4F1D-E21BAA4EBBB2}"/>
          </ac:spMkLst>
        </pc:spChg>
        <pc:spChg chg="add mod">
          <ac:chgData name="Neil" userId="809b6de6be400148" providerId="LiveId" clId="{37B04F2E-F7E9-416A-82FA-D3C9736436A3}" dt="2023-05-06T13:12:05.450" v="3535" actId="14100"/>
          <ac:spMkLst>
            <pc:docMk/>
            <pc:sldMk cId="3788476098" sldId="273"/>
            <ac:spMk id="4" creationId="{54A23426-ECF3-B111-8679-988E572F3DA0}"/>
          </ac:spMkLst>
        </pc:spChg>
        <pc:spChg chg="add mod">
          <ac:chgData name="Neil" userId="809b6de6be400148" providerId="LiveId" clId="{37B04F2E-F7E9-416A-82FA-D3C9736436A3}" dt="2023-05-06T13:00:12.866" v="3460" actId="14100"/>
          <ac:spMkLst>
            <pc:docMk/>
            <pc:sldMk cId="3788476098" sldId="273"/>
            <ac:spMk id="6" creationId="{92EE2029-B659-ABF8-10D5-59B91C33DA59}"/>
          </ac:spMkLst>
        </pc:spChg>
        <pc:spChg chg="add mod">
          <ac:chgData name="Neil" userId="809b6de6be400148" providerId="LiveId" clId="{37B04F2E-F7E9-416A-82FA-D3C9736436A3}" dt="2023-05-06T13:09:58.560" v="3504" actId="6549"/>
          <ac:spMkLst>
            <pc:docMk/>
            <pc:sldMk cId="3788476098" sldId="273"/>
            <ac:spMk id="8" creationId="{93FFC6C0-0701-C2CA-FC6A-660DE9C42C13}"/>
          </ac:spMkLst>
        </pc:spChg>
        <pc:spChg chg="add mod">
          <ac:chgData name="Neil" userId="809b6de6be400148" providerId="LiveId" clId="{37B04F2E-F7E9-416A-82FA-D3C9736436A3}" dt="2023-05-06T13:26:52.751" v="3600" actId="14100"/>
          <ac:spMkLst>
            <pc:docMk/>
            <pc:sldMk cId="3788476098" sldId="273"/>
            <ac:spMk id="10" creationId="{698F32D2-05D4-14D5-A029-906E3FC9C4BD}"/>
          </ac:spMkLst>
        </pc:spChg>
        <pc:spChg chg="add mod">
          <ac:chgData name="Neil" userId="809b6de6be400148" providerId="LiveId" clId="{37B04F2E-F7E9-416A-82FA-D3C9736436A3}" dt="2023-05-25T16:04:15.781" v="4401" actId="1076"/>
          <ac:spMkLst>
            <pc:docMk/>
            <pc:sldMk cId="3788476098" sldId="273"/>
            <ac:spMk id="12" creationId="{BCFEAA0C-7993-E5DC-CAC4-F8A15DFD30AF}"/>
          </ac:spMkLst>
        </pc:spChg>
        <pc:spChg chg="add mod ord">
          <ac:chgData name="Neil" userId="809b6de6be400148" providerId="LiveId" clId="{37B04F2E-F7E9-416A-82FA-D3C9736436A3}" dt="2023-05-06T13:08:01.068" v="3500" actId="14100"/>
          <ac:spMkLst>
            <pc:docMk/>
            <pc:sldMk cId="3788476098" sldId="273"/>
            <ac:spMk id="17" creationId="{16D2F13C-EC82-CFC9-3A41-05DCDF181377}"/>
          </ac:spMkLst>
        </pc:spChg>
        <pc:spChg chg="add del mod ord">
          <ac:chgData name="Neil" userId="809b6de6be400148" providerId="LiveId" clId="{37B04F2E-F7E9-416A-82FA-D3C9736436A3}" dt="2023-05-06T13:11:45.615" v="3532" actId="478"/>
          <ac:spMkLst>
            <pc:docMk/>
            <pc:sldMk cId="3788476098" sldId="273"/>
            <ac:spMk id="28" creationId="{DBA50AAF-CFD8-07C3-BE92-C0A6A78F7EC2}"/>
          </ac:spMkLst>
        </pc:spChg>
        <pc:graphicFrameChg chg="add mod modGraphic">
          <ac:chgData name="Neil" userId="809b6de6be400148" providerId="LiveId" clId="{37B04F2E-F7E9-416A-82FA-D3C9736436A3}" dt="2023-05-06T13:04:45.099" v="3499" actId="14734"/>
          <ac:graphicFrameMkLst>
            <pc:docMk/>
            <pc:sldMk cId="3788476098" sldId="273"/>
            <ac:graphicFrameMk id="3" creationId="{6954A56B-8FC8-D696-0608-1FF8C4E914B4}"/>
          </ac:graphicFrameMkLst>
        </pc:graphicFrameChg>
        <pc:graphicFrameChg chg="add mod">
          <ac:chgData name="Neil" userId="809b6de6be400148" providerId="LiveId" clId="{37B04F2E-F7E9-416A-82FA-D3C9736436A3}" dt="2023-04-23T12:09:17.571" v="965" actId="1076"/>
          <ac:graphicFrameMkLst>
            <pc:docMk/>
            <pc:sldMk cId="3788476098" sldId="273"/>
            <ac:graphicFrameMk id="5" creationId="{37B32AD1-E5E0-1A2E-7882-31496DD3ACAF}"/>
          </ac:graphicFrameMkLst>
        </pc:graphicFrameChg>
        <pc:graphicFrameChg chg="add mod modGraphic">
          <ac:chgData name="Neil" userId="809b6de6be400148" providerId="LiveId" clId="{37B04F2E-F7E9-416A-82FA-D3C9736436A3}" dt="2023-05-06T11:44:00.814" v="3358" actId="20577"/>
          <ac:graphicFrameMkLst>
            <pc:docMk/>
            <pc:sldMk cId="3788476098" sldId="273"/>
            <ac:graphicFrameMk id="7" creationId="{06538A6C-067C-3D70-BF68-5CB9EA291D16}"/>
          </ac:graphicFrameMkLst>
        </pc:graphicFrameChg>
        <pc:graphicFrameChg chg="add mod modGraphic">
          <ac:chgData name="Neil" userId="809b6de6be400148" providerId="LiveId" clId="{37B04F2E-F7E9-416A-82FA-D3C9736436A3}" dt="2023-05-06T13:10:21.177" v="3522" actId="6549"/>
          <ac:graphicFrameMkLst>
            <pc:docMk/>
            <pc:sldMk cId="3788476098" sldId="273"/>
            <ac:graphicFrameMk id="9" creationId="{B2EFF4F3-E7BC-4058-DFA7-CC0A70A4B282}"/>
          </ac:graphicFrameMkLst>
        </pc:graphicFrameChg>
        <pc:graphicFrameChg chg="add mod modGraphic">
          <ac:chgData name="Neil" userId="809b6de6be400148" providerId="LiveId" clId="{37B04F2E-F7E9-416A-82FA-D3C9736436A3}" dt="2023-05-06T13:24:56.348" v="3597" actId="6549"/>
          <ac:graphicFrameMkLst>
            <pc:docMk/>
            <pc:sldMk cId="3788476098" sldId="273"/>
            <ac:graphicFrameMk id="11" creationId="{B1F8EAFB-4C24-740A-9A22-A90C5A863F31}"/>
          </ac:graphicFrameMkLst>
        </pc:graphicFrameChg>
        <pc:graphicFrameChg chg="add del mod modGraphic">
          <ac:chgData name="Neil" userId="809b6de6be400148" providerId="LiveId" clId="{37B04F2E-F7E9-416A-82FA-D3C9736436A3}" dt="2023-05-06T13:26:45.099" v="3598" actId="478"/>
          <ac:graphicFrameMkLst>
            <pc:docMk/>
            <pc:sldMk cId="3788476098" sldId="273"/>
            <ac:graphicFrameMk id="12" creationId="{826ED2FA-B4DB-E060-BDD3-B957FFF8D2DA}"/>
          </ac:graphicFrameMkLst>
        </pc:graphicFrameChg>
        <pc:graphicFrameChg chg="add del mod modGraphic">
          <ac:chgData name="Neil" userId="809b6de6be400148" providerId="LiveId" clId="{37B04F2E-F7E9-416A-82FA-D3C9736436A3}" dt="2023-05-06T11:43:10.542" v="3351" actId="478"/>
          <ac:graphicFrameMkLst>
            <pc:docMk/>
            <pc:sldMk cId="3788476098" sldId="273"/>
            <ac:graphicFrameMk id="13" creationId="{51017405-2C0A-C9D6-3C2F-8DE3B9D3003D}"/>
          </ac:graphicFrameMkLst>
        </pc:graphicFrameChg>
        <pc:graphicFrameChg chg="add mod modGraphic">
          <ac:chgData name="Neil" userId="809b6de6be400148" providerId="LiveId" clId="{37B04F2E-F7E9-416A-82FA-D3C9736436A3}" dt="2023-05-25T16:04:15.781" v="4401" actId="1076"/>
          <ac:graphicFrameMkLst>
            <pc:docMk/>
            <pc:sldMk cId="3788476098" sldId="273"/>
            <ac:graphicFrameMk id="13" creationId="{E0461797-A330-86B4-7BA0-7830D46E7950}"/>
          </ac:graphicFrameMkLst>
        </pc:graphicFrameChg>
        <pc:graphicFrameChg chg="add mod modGraphic">
          <ac:chgData name="Neil" userId="809b6de6be400148" providerId="LiveId" clId="{37B04F2E-F7E9-416A-82FA-D3C9736436A3}" dt="2023-05-25T16:04:15.781" v="4401" actId="1076"/>
          <ac:graphicFrameMkLst>
            <pc:docMk/>
            <pc:sldMk cId="3788476098" sldId="273"/>
            <ac:graphicFrameMk id="14" creationId="{0330F49E-FDFF-8EAD-E430-31BE9B8404B4}"/>
          </ac:graphicFrameMkLst>
        </pc:graphicFrameChg>
        <pc:graphicFrameChg chg="add del mod modGraphic">
          <ac:chgData name="Neil" userId="809b6de6be400148" providerId="LiveId" clId="{37B04F2E-F7E9-416A-82FA-D3C9736436A3}" dt="2023-05-06T11:44:19.900" v="3359" actId="478"/>
          <ac:graphicFrameMkLst>
            <pc:docMk/>
            <pc:sldMk cId="3788476098" sldId="273"/>
            <ac:graphicFrameMk id="14" creationId="{1313C829-1123-7B01-89AB-6D16F7CEA1DA}"/>
          </ac:graphicFrameMkLst>
        </pc:graphicFrameChg>
        <pc:graphicFrameChg chg="add del mod modGraphic">
          <ac:chgData name="Neil" userId="809b6de6be400148" providerId="LiveId" clId="{37B04F2E-F7E9-416A-82FA-D3C9736436A3}" dt="2023-05-06T11:44:25.883" v="3362" actId="478"/>
          <ac:graphicFrameMkLst>
            <pc:docMk/>
            <pc:sldMk cId="3788476098" sldId="273"/>
            <ac:graphicFrameMk id="15" creationId="{BD631AF0-170D-B7C9-FC5B-75052F8343EE}"/>
          </ac:graphicFrameMkLst>
        </pc:graphicFrameChg>
        <pc:graphicFrameChg chg="add del mod modGraphic">
          <ac:chgData name="Neil" userId="809b6de6be400148" providerId="LiveId" clId="{37B04F2E-F7E9-416A-82FA-D3C9736436A3}" dt="2023-05-06T11:44:21.531" v="3360" actId="478"/>
          <ac:graphicFrameMkLst>
            <pc:docMk/>
            <pc:sldMk cId="3788476098" sldId="273"/>
            <ac:graphicFrameMk id="16" creationId="{42329FB4-7149-D8EF-DD4A-32B145DFCC63}"/>
          </ac:graphicFrameMkLst>
        </pc:graphicFrameChg>
        <pc:graphicFrameChg chg="add mod modGraphic">
          <ac:chgData name="Neil" userId="809b6de6be400148" providerId="LiveId" clId="{37B04F2E-F7E9-416A-82FA-D3C9736436A3}" dt="2023-05-06T13:04:41.957" v="3498" actId="14734"/>
          <ac:graphicFrameMkLst>
            <pc:docMk/>
            <pc:sldMk cId="3788476098" sldId="273"/>
            <ac:graphicFrameMk id="18" creationId="{FCE1A8F4-59AE-3485-F847-FCEA00877C65}"/>
          </ac:graphicFrameMkLst>
        </pc:graphicFrameChg>
        <pc:graphicFrameChg chg="add mod modGraphic">
          <ac:chgData name="Neil" userId="809b6de6be400148" providerId="LiveId" clId="{37B04F2E-F7E9-416A-82FA-D3C9736436A3}" dt="2023-05-06T13:04:37.994" v="3497" actId="14734"/>
          <ac:graphicFrameMkLst>
            <pc:docMk/>
            <pc:sldMk cId="3788476098" sldId="273"/>
            <ac:graphicFrameMk id="19" creationId="{F8533979-D17B-67FA-8B6A-B75AEC451773}"/>
          </ac:graphicFrameMkLst>
        </pc:graphicFrameChg>
        <pc:graphicFrameChg chg="add mod modGraphic">
          <ac:chgData name="Neil" userId="809b6de6be400148" providerId="LiveId" clId="{37B04F2E-F7E9-416A-82FA-D3C9736436A3}" dt="2023-05-06T13:04:33.080" v="3496" actId="14734"/>
          <ac:graphicFrameMkLst>
            <pc:docMk/>
            <pc:sldMk cId="3788476098" sldId="273"/>
            <ac:graphicFrameMk id="20" creationId="{15EC5950-80D6-345B-EB25-61296E085324}"/>
          </ac:graphicFrameMkLst>
        </pc:graphicFrameChg>
        <pc:graphicFrameChg chg="add mod modGraphic">
          <ac:chgData name="Neil" userId="809b6de6be400148" providerId="LiveId" clId="{37B04F2E-F7E9-416A-82FA-D3C9736436A3}" dt="2023-05-06T13:04:11.686" v="3492" actId="14734"/>
          <ac:graphicFrameMkLst>
            <pc:docMk/>
            <pc:sldMk cId="3788476098" sldId="273"/>
            <ac:graphicFrameMk id="21" creationId="{3886DF10-14A6-BFC6-43E3-2668F555652C}"/>
          </ac:graphicFrameMkLst>
        </pc:graphicFrameChg>
        <pc:graphicFrameChg chg="add mod modGraphic">
          <ac:chgData name="Neil" userId="809b6de6be400148" providerId="LiveId" clId="{37B04F2E-F7E9-416A-82FA-D3C9736436A3}" dt="2023-05-06T13:04:16.092" v="3493" actId="14734"/>
          <ac:graphicFrameMkLst>
            <pc:docMk/>
            <pc:sldMk cId="3788476098" sldId="273"/>
            <ac:graphicFrameMk id="22" creationId="{AB68C99C-A240-C266-BD55-35B2A216C42D}"/>
          </ac:graphicFrameMkLst>
        </pc:graphicFrameChg>
        <pc:graphicFrameChg chg="add mod modGraphic">
          <ac:chgData name="Neil" userId="809b6de6be400148" providerId="LiveId" clId="{37B04F2E-F7E9-416A-82FA-D3C9736436A3}" dt="2023-05-06T13:04:21.168" v="3494" actId="14734"/>
          <ac:graphicFrameMkLst>
            <pc:docMk/>
            <pc:sldMk cId="3788476098" sldId="273"/>
            <ac:graphicFrameMk id="23" creationId="{A442C03D-A078-5A4F-A6B8-5D8B8DF84658}"/>
          </ac:graphicFrameMkLst>
        </pc:graphicFrameChg>
        <pc:graphicFrameChg chg="add mod modGraphic">
          <ac:chgData name="Neil" userId="809b6de6be400148" providerId="LiveId" clId="{37B04F2E-F7E9-416A-82FA-D3C9736436A3}" dt="2023-05-06T13:04:26.946" v="3495" actId="14734"/>
          <ac:graphicFrameMkLst>
            <pc:docMk/>
            <pc:sldMk cId="3788476098" sldId="273"/>
            <ac:graphicFrameMk id="24" creationId="{94F41726-1551-95D8-91EF-852D04785E2C}"/>
          </ac:graphicFrameMkLst>
        </pc:graphicFrameChg>
        <pc:graphicFrameChg chg="add del mod modGraphic">
          <ac:chgData name="Neil" userId="809b6de6be400148" providerId="LiveId" clId="{37B04F2E-F7E9-416A-82FA-D3C9736436A3}" dt="2023-05-06T13:11:06.304" v="3526" actId="478"/>
          <ac:graphicFrameMkLst>
            <pc:docMk/>
            <pc:sldMk cId="3788476098" sldId="273"/>
            <ac:graphicFrameMk id="25" creationId="{B3F1B573-85A7-04C2-8302-D1A6D0DA20EF}"/>
          </ac:graphicFrameMkLst>
        </pc:graphicFrameChg>
        <pc:graphicFrameChg chg="add mod">
          <ac:chgData name="Neil" userId="809b6de6be400148" providerId="LiveId" clId="{37B04F2E-F7E9-416A-82FA-D3C9736436A3}" dt="2023-05-06T13:12:00.838" v="3534" actId="1076"/>
          <ac:graphicFrameMkLst>
            <pc:docMk/>
            <pc:sldMk cId="3788476098" sldId="273"/>
            <ac:graphicFrameMk id="26" creationId="{BBEBA07F-EDD9-F2E9-F748-01C941FC742D}"/>
          </ac:graphicFrameMkLst>
        </pc:graphicFrameChg>
        <pc:graphicFrameChg chg="add mod">
          <ac:chgData name="Neil" userId="809b6de6be400148" providerId="LiveId" clId="{37B04F2E-F7E9-416A-82FA-D3C9736436A3}" dt="2023-05-06T13:12:00.838" v="3534" actId="1076"/>
          <ac:graphicFrameMkLst>
            <pc:docMk/>
            <pc:sldMk cId="3788476098" sldId="273"/>
            <ac:graphicFrameMk id="27" creationId="{8638CCB1-6A8E-B4A5-7F65-1313FBAF35F9}"/>
          </ac:graphicFrameMkLst>
        </pc:graphicFrameChg>
      </pc:sldChg>
      <pc:sldChg chg="add">
        <pc:chgData name="Neil" userId="809b6de6be400148" providerId="LiveId" clId="{37B04F2E-F7E9-416A-82FA-D3C9736436A3}" dt="2023-04-23T13:42:20.189" v="977"/>
        <pc:sldMkLst>
          <pc:docMk/>
          <pc:sldMk cId="922640674" sldId="274"/>
        </pc:sldMkLst>
      </pc:sldChg>
      <pc:sldChg chg="addSp delSp modSp add mod chgLayout">
        <pc:chgData name="Neil" userId="809b6de6be400148" providerId="LiveId" clId="{37B04F2E-F7E9-416A-82FA-D3C9736436A3}" dt="2023-04-24T18:51:26.460" v="2957" actId="6549"/>
        <pc:sldMkLst>
          <pc:docMk/>
          <pc:sldMk cId="764247351" sldId="275"/>
        </pc:sldMkLst>
        <pc:spChg chg="mod">
          <ac:chgData name="Neil" userId="809b6de6be400148" providerId="LiveId" clId="{37B04F2E-F7E9-416A-82FA-D3C9736436A3}" dt="2023-04-24T16:03:06.696" v="1551" actId="20577"/>
          <ac:spMkLst>
            <pc:docMk/>
            <pc:sldMk cId="764247351" sldId="275"/>
            <ac:spMk id="4" creationId="{80AFDC22-909B-4F4C-B2E3-DC9E34FFD9AD}"/>
          </ac:spMkLst>
        </pc:spChg>
        <pc:spChg chg="mod ord">
          <ac:chgData name="Neil" userId="809b6de6be400148" providerId="LiveId" clId="{37B04F2E-F7E9-416A-82FA-D3C9736436A3}" dt="2023-04-24T16:28:43.068" v="1566" actId="27636"/>
          <ac:spMkLst>
            <pc:docMk/>
            <pc:sldMk cId="764247351" sldId="275"/>
            <ac:spMk id="6" creationId="{B6C6EEF3-CB04-4F0A-B1BF-C0FC1DD1D2E3}"/>
          </ac:spMkLst>
        </pc:spChg>
        <pc:spChg chg="add del mod ord">
          <ac:chgData name="Neil" userId="809b6de6be400148" providerId="LiveId" clId="{37B04F2E-F7E9-416A-82FA-D3C9736436A3}" dt="2023-04-24T16:28:53.588" v="1567" actId="478"/>
          <ac:spMkLst>
            <pc:docMk/>
            <pc:sldMk cId="764247351" sldId="275"/>
            <ac:spMk id="7" creationId="{9D479836-4473-6DE4-2662-5713CF16C6D1}"/>
          </ac:spMkLst>
        </pc:spChg>
        <pc:spChg chg="add mod">
          <ac:chgData name="Neil" userId="809b6de6be400148" providerId="LiveId" clId="{37B04F2E-F7E9-416A-82FA-D3C9736436A3}" dt="2023-04-24T18:51:26.460" v="2957" actId="6549"/>
          <ac:spMkLst>
            <pc:docMk/>
            <pc:sldMk cId="764247351" sldId="275"/>
            <ac:spMk id="8" creationId="{FC1D1577-0AB4-865D-C39A-32F05447D3F3}"/>
          </ac:spMkLst>
        </pc:spChg>
        <pc:spChg chg="mod">
          <ac:chgData name="Neil" userId="809b6de6be400148" providerId="LiveId" clId="{37B04F2E-F7E9-416A-82FA-D3C9736436A3}" dt="2023-04-24T16:02:33.513" v="1547" actId="14100"/>
          <ac:spMkLst>
            <pc:docMk/>
            <pc:sldMk cId="764247351" sldId="275"/>
            <ac:spMk id="47" creationId="{DB81108A-CFDE-4CF1-A2B4-02C2AEB0268E}"/>
          </ac:spMkLst>
        </pc:spChg>
        <pc:spChg chg="mod">
          <ac:chgData name="Neil" userId="809b6de6be400148" providerId="LiveId" clId="{37B04F2E-F7E9-416A-82FA-D3C9736436A3}" dt="2023-04-24T16:02:40.408" v="1548" actId="14100"/>
          <ac:spMkLst>
            <pc:docMk/>
            <pc:sldMk cId="764247351" sldId="275"/>
            <ac:spMk id="69" creationId="{1B4B720F-8ADD-4697-BE3E-713D59D133F9}"/>
          </ac:spMkLst>
        </pc:spChg>
      </pc:sldChg>
      <pc:sldChg chg="modSp new mod">
        <pc:chgData name="Neil" userId="809b6de6be400148" providerId="LiveId" clId="{37B04F2E-F7E9-416A-82FA-D3C9736436A3}" dt="2023-04-24T15:00:53.193" v="1545" actId="20577"/>
        <pc:sldMkLst>
          <pc:docMk/>
          <pc:sldMk cId="2645972677" sldId="276"/>
        </pc:sldMkLst>
        <pc:spChg chg="mod">
          <ac:chgData name="Neil" userId="809b6de6be400148" providerId="LiveId" clId="{37B04F2E-F7E9-416A-82FA-D3C9736436A3}" dt="2023-04-24T15:00:53.193" v="1545" actId="20577"/>
          <ac:spMkLst>
            <pc:docMk/>
            <pc:sldMk cId="2645972677" sldId="276"/>
            <ac:spMk id="2" creationId="{C4C53B58-9FD2-8669-977E-4AEAC2B30859}"/>
          </ac:spMkLst>
        </pc:spChg>
        <pc:spChg chg="mod">
          <ac:chgData name="Neil" userId="809b6de6be400148" providerId="LiveId" clId="{37B04F2E-F7E9-416A-82FA-D3C9736436A3}" dt="2023-04-24T15:00:21.129" v="1544" actId="20577"/>
          <ac:spMkLst>
            <pc:docMk/>
            <pc:sldMk cId="2645972677" sldId="276"/>
            <ac:spMk id="3" creationId="{26DCB138-9240-0D16-47D4-C176F0E65869}"/>
          </ac:spMkLst>
        </pc:spChg>
      </pc:sldChg>
      <pc:sldChg chg="addSp modSp new mod chgLayout">
        <pc:chgData name="Neil" userId="809b6de6be400148" providerId="LiveId" clId="{37B04F2E-F7E9-416A-82FA-D3C9736436A3}" dt="2023-04-24T16:50:03.675" v="2006" actId="20577"/>
        <pc:sldMkLst>
          <pc:docMk/>
          <pc:sldMk cId="4231266457" sldId="277"/>
        </pc:sldMkLst>
        <pc:spChg chg="mod ord">
          <ac:chgData name="Neil" userId="809b6de6be400148" providerId="LiveId" clId="{37B04F2E-F7E9-416A-82FA-D3C9736436A3}" dt="2023-04-24T16:48:37.568" v="1995" actId="14100"/>
          <ac:spMkLst>
            <pc:docMk/>
            <pc:sldMk cId="4231266457" sldId="277"/>
            <ac:spMk id="2" creationId="{E9FBFAF5-899D-71C7-08DB-F19B7136F0DC}"/>
          </ac:spMkLst>
        </pc:spChg>
        <pc:spChg chg="mod ord">
          <ac:chgData name="Neil" userId="809b6de6be400148" providerId="LiveId" clId="{37B04F2E-F7E9-416A-82FA-D3C9736436A3}" dt="2023-04-24T16:48:57.988" v="2000" actId="15"/>
          <ac:spMkLst>
            <pc:docMk/>
            <pc:sldMk cId="4231266457" sldId="277"/>
            <ac:spMk id="3" creationId="{704C1227-69FC-C2C8-775E-82234558E5EB}"/>
          </ac:spMkLst>
        </pc:spChg>
        <pc:spChg chg="add mod">
          <ac:chgData name="Neil" userId="809b6de6be400148" providerId="LiveId" clId="{37B04F2E-F7E9-416A-82FA-D3C9736436A3}" dt="2023-04-24T16:49:26.920" v="2003" actId="1076"/>
          <ac:spMkLst>
            <pc:docMk/>
            <pc:sldMk cId="4231266457" sldId="277"/>
            <ac:spMk id="4" creationId="{52A8CC2F-694F-C476-FCD5-E446CB814779}"/>
          </ac:spMkLst>
        </pc:spChg>
        <pc:spChg chg="add mod">
          <ac:chgData name="Neil" userId="809b6de6be400148" providerId="LiveId" clId="{37B04F2E-F7E9-416A-82FA-D3C9736436A3}" dt="2023-04-24T16:50:03.675" v="2006" actId="20577"/>
          <ac:spMkLst>
            <pc:docMk/>
            <pc:sldMk cId="4231266457" sldId="277"/>
            <ac:spMk id="5" creationId="{0E98FF32-1648-6A20-D37C-984B715AE080}"/>
          </ac:spMkLst>
        </pc:spChg>
      </pc:sldChg>
      <pc:sldChg chg="modSp new mod">
        <pc:chgData name="Neil" userId="809b6de6be400148" providerId="LiveId" clId="{37B04F2E-F7E9-416A-82FA-D3C9736436A3}" dt="2023-05-06T10:32:12.092" v="3178" actId="20577"/>
        <pc:sldMkLst>
          <pc:docMk/>
          <pc:sldMk cId="3610190096" sldId="278"/>
        </pc:sldMkLst>
        <pc:spChg chg="mod">
          <ac:chgData name="Neil" userId="809b6de6be400148" providerId="LiveId" clId="{37B04F2E-F7E9-416A-82FA-D3C9736436A3}" dt="2023-04-24T16:57:46.237" v="2048" actId="20577"/>
          <ac:spMkLst>
            <pc:docMk/>
            <pc:sldMk cId="3610190096" sldId="278"/>
            <ac:spMk id="2" creationId="{45486AA1-530E-0020-03EA-131975667293}"/>
          </ac:spMkLst>
        </pc:spChg>
        <pc:spChg chg="mod">
          <ac:chgData name="Neil" userId="809b6de6be400148" providerId="LiveId" clId="{37B04F2E-F7E9-416A-82FA-D3C9736436A3}" dt="2023-05-06T10:32:12.092" v="3178" actId="20577"/>
          <ac:spMkLst>
            <pc:docMk/>
            <pc:sldMk cId="3610190096" sldId="278"/>
            <ac:spMk id="3" creationId="{BABCA497-7D91-6406-B4DC-CAFE4F964B67}"/>
          </ac:spMkLst>
        </pc:spChg>
      </pc:sldChg>
      <pc:sldChg chg="modSp new mod">
        <pc:chgData name="Neil" userId="809b6de6be400148" providerId="LiveId" clId="{37B04F2E-F7E9-416A-82FA-D3C9736436A3}" dt="2023-04-24T18:57:54.767" v="3172" actId="20577"/>
        <pc:sldMkLst>
          <pc:docMk/>
          <pc:sldMk cId="3748591100" sldId="279"/>
        </pc:sldMkLst>
        <pc:spChg chg="mod">
          <ac:chgData name="Neil" userId="809b6de6be400148" providerId="LiveId" clId="{37B04F2E-F7E9-416A-82FA-D3C9736436A3}" dt="2023-04-24T18:40:44.861" v="2574" actId="20577"/>
          <ac:spMkLst>
            <pc:docMk/>
            <pc:sldMk cId="3748591100" sldId="279"/>
            <ac:spMk id="2" creationId="{6A38CA71-55FB-140E-DF33-5A2E894CBEC5}"/>
          </ac:spMkLst>
        </pc:spChg>
        <pc:spChg chg="mod">
          <ac:chgData name="Neil" userId="809b6de6be400148" providerId="LiveId" clId="{37B04F2E-F7E9-416A-82FA-D3C9736436A3}" dt="2023-04-24T18:57:54.767" v="3172" actId="20577"/>
          <ac:spMkLst>
            <pc:docMk/>
            <pc:sldMk cId="3748591100" sldId="279"/>
            <ac:spMk id="3" creationId="{374C8200-2CD7-F765-4FB5-1B1DB0D0086A}"/>
          </ac:spMkLst>
        </pc:spChg>
      </pc:sldChg>
      <pc:sldChg chg="addSp delSp modSp new mod modClrScheme chgLayout">
        <pc:chgData name="Neil" userId="809b6de6be400148" providerId="LiveId" clId="{37B04F2E-F7E9-416A-82FA-D3C9736436A3}" dt="2023-05-08T17:43:32.631" v="4228" actId="20577"/>
        <pc:sldMkLst>
          <pc:docMk/>
          <pc:sldMk cId="1399840768" sldId="280"/>
        </pc:sldMkLst>
        <pc:spChg chg="del mod ord">
          <ac:chgData name="Neil" userId="809b6de6be400148" providerId="LiveId" clId="{37B04F2E-F7E9-416A-82FA-D3C9736436A3}" dt="2023-05-08T11:34:14.557" v="3697" actId="700"/>
          <ac:spMkLst>
            <pc:docMk/>
            <pc:sldMk cId="1399840768" sldId="280"/>
            <ac:spMk id="2" creationId="{B9AD0DEB-1518-B603-4DDB-2C615C4B9CE9}"/>
          </ac:spMkLst>
        </pc:spChg>
        <pc:spChg chg="del">
          <ac:chgData name="Neil" userId="809b6de6be400148" providerId="LiveId" clId="{37B04F2E-F7E9-416A-82FA-D3C9736436A3}" dt="2023-05-08T11:34:14.557" v="3697" actId="700"/>
          <ac:spMkLst>
            <pc:docMk/>
            <pc:sldMk cId="1399840768" sldId="280"/>
            <ac:spMk id="3" creationId="{3E79127F-85F5-F6EA-BB81-F4D2BA82E31E}"/>
          </ac:spMkLst>
        </pc:spChg>
        <pc:spChg chg="add mod">
          <ac:chgData name="Neil" userId="809b6de6be400148" providerId="LiveId" clId="{37B04F2E-F7E9-416A-82FA-D3C9736436A3}" dt="2023-05-08T13:24:50.172" v="4107" actId="1076"/>
          <ac:spMkLst>
            <pc:docMk/>
            <pc:sldMk cId="1399840768" sldId="280"/>
            <ac:spMk id="4" creationId="{48682136-4ECA-D9F2-127C-181FC6B129AD}"/>
          </ac:spMkLst>
        </pc:spChg>
        <pc:spChg chg="add mod ord">
          <ac:chgData name="Neil" userId="809b6de6be400148" providerId="LiveId" clId="{37B04F2E-F7E9-416A-82FA-D3C9736436A3}" dt="2023-05-08T12:56:27.736" v="4053" actId="20577"/>
          <ac:spMkLst>
            <pc:docMk/>
            <pc:sldMk cId="1399840768" sldId="280"/>
            <ac:spMk id="5" creationId="{51C10A29-623E-392E-2DA7-9BFA60DC9C20}"/>
          </ac:spMkLst>
        </pc:spChg>
        <pc:spChg chg="add mod">
          <ac:chgData name="Neil" userId="809b6de6be400148" providerId="LiveId" clId="{37B04F2E-F7E9-416A-82FA-D3C9736436A3}" dt="2023-05-08T13:03:04.591" v="4093" actId="1076"/>
          <ac:spMkLst>
            <pc:docMk/>
            <pc:sldMk cId="1399840768" sldId="280"/>
            <ac:spMk id="6" creationId="{71C1CF8F-622E-86A6-400B-256006C5951C}"/>
          </ac:spMkLst>
        </pc:spChg>
        <pc:spChg chg="add mod">
          <ac:chgData name="Neil" userId="809b6de6be400148" providerId="LiveId" clId="{37B04F2E-F7E9-416A-82FA-D3C9736436A3}" dt="2023-05-08T13:03:07.570" v="4094" actId="1076"/>
          <ac:spMkLst>
            <pc:docMk/>
            <pc:sldMk cId="1399840768" sldId="280"/>
            <ac:spMk id="7" creationId="{CABF2CE5-7FCF-0CE5-426A-8C7C4FFE3B7F}"/>
          </ac:spMkLst>
        </pc:spChg>
        <pc:spChg chg="add mod">
          <ac:chgData name="Neil" userId="809b6de6be400148" providerId="LiveId" clId="{37B04F2E-F7E9-416A-82FA-D3C9736436A3}" dt="2023-05-08T13:31:20.220" v="4144" actId="1076"/>
          <ac:spMkLst>
            <pc:docMk/>
            <pc:sldMk cId="1399840768" sldId="280"/>
            <ac:spMk id="8" creationId="{04C622E2-FF5E-321F-E854-512D6F1AF8A6}"/>
          </ac:spMkLst>
        </pc:spChg>
        <pc:spChg chg="add mod">
          <ac:chgData name="Neil" userId="809b6de6be400148" providerId="LiveId" clId="{37B04F2E-F7E9-416A-82FA-D3C9736436A3}" dt="2023-05-08T13:31:21.888" v="4145" actId="1076"/>
          <ac:spMkLst>
            <pc:docMk/>
            <pc:sldMk cId="1399840768" sldId="280"/>
            <ac:spMk id="9" creationId="{DEC87575-6372-0AA5-7443-A67170C6EAFD}"/>
          </ac:spMkLst>
        </pc:spChg>
        <pc:spChg chg="add mod">
          <ac:chgData name="Neil" userId="809b6de6be400148" providerId="LiveId" clId="{37B04F2E-F7E9-416A-82FA-D3C9736436A3}" dt="2023-05-08T13:38:59.271" v="4208" actId="20577"/>
          <ac:spMkLst>
            <pc:docMk/>
            <pc:sldMk cId="1399840768" sldId="280"/>
            <ac:spMk id="10" creationId="{D575C510-272B-F6EF-300B-408C57073CCC}"/>
          </ac:spMkLst>
        </pc:spChg>
        <pc:spChg chg="add mod">
          <ac:chgData name="Neil" userId="809b6de6be400148" providerId="LiveId" clId="{37B04F2E-F7E9-416A-82FA-D3C9736436A3}" dt="2023-05-08T13:38:51.990" v="4207" actId="20577"/>
          <ac:spMkLst>
            <pc:docMk/>
            <pc:sldMk cId="1399840768" sldId="280"/>
            <ac:spMk id="11" creationId="{0372E6BB-013C-0EE8-5DBD-DD350E5D7A3D}"/>
          </ac:spMkLst>
        </pc:spChg>
        <pc:spChg chg="add mod">
          <ac:chgData name="Neil" userId="809b6de6be400148" providerId="LiveId" clId="{37B04F2E-F7E9-416A-82FA-D3C9736436A3}" dt="2023-05-08T17:43:32.631" v="4228" actId="20577"/>
          <ac:spMkLst>
            <pc:docMk/>
            <pc:sldMk cId="1399840768" sldId="280"/>
            <ac:spMk id="12" creationId="{6E1B9ECD-B834-5654-EBB2-FE6F0520CC28}"/>
          </ac:spMkLst>
        </pc:spChg>
      </pc:sldChg>
      <pc:sldChg chg="addSp delSp modSp mod">
        <pc:chgData name="Neil" userId="809b6de6be400148" providerId="LiveId" clId="{37B04F2E-F7E9-416A-82FA-D3C9736436A3}" dt="2023-05-15T16:58:20.720" v="4319" actId="1076"/>
        <pc:sldMkLst>
          <pc:docMk/>
          <pc:sldMk cId="4139667847" sldId="281"/>
        </pc:sldMkLst>
        <pc:spChg chg="add mod">
          <ac:chgData name="Neil" userId="809b6de6be400148" providerId="LiveId" clId="{37B04F2E-F7E9-416A-82FA-D3C9736436A3}" dt="2023-05-13T12:08:12.010" v="4312" actId="1076"/>
          <ac:spMkLst>
            <pc:docMk/>
            <pc:sldMk cId="4139667847" sldId="281"/>
            <ac:spMk id="2" creationId="{AA14D242-120C-478E-3BFD-FD8A7ACE7354}"/>
          </ac:spMkLst>
        </pc:spChg>
        <pc:spChg chg="add mod">
          <ac:chgData name="Neil" userId="809b6de6be400148" providerId="LiveId" clId="{37B04F2E-F7E9-416A-82FA-D3C9736436A3}" dt="2023-05-15T16:58:20.720" v="4319" actId="1076"/>
          <ac:spMkLst>
            <pc:docMk/>
            <pc:sldMk cId="4139667847" sldId="281"/>
            <ac:spMk id="3" creationId="{3C1B053E-F90C-0ACF-0ED6-D0BCD00DCB70}"/>
          </ac:spMkLst>
        </pc:spChg>
        <pc:spChg chg="add del mod">
          <ac:chgData name="Neil" userId="809b6de6be400148" providerId="LiveId" clId="{37B04F2E-F7E9-416A-82FA-D3C9736436A3}" dt="2023-05-13T11:59:39.067" v="4301" actId="478"/>
          <ac:spMkLst>
            <pc:docMk/>
            <pc:sldMk cId="4139667847" sldId="281"/>
            <ac:spMk id="3" creationId="{D34D7D77-6B26-7149-7546-6340A90F921F}"/>
          </ac:spMkLst>
        </pc:spChg>
        <pc:spChg chg="mod">
          <ac:chgData name="Neil" userId="809b6de6be400148" providerId="LiveId" clId="{37B04F2E-F7E9-416A-82FA-D3C9736436A3}" dt="2023-05-15T15:40:35.821" v="4314" actId="207"/>
          <ac:spMkLst>
            <pc:docMk/>
            <pc:sldMk cId="4139667847" sldId="281"/>
            <ac:spMk id="4" creationId="{48682136-4ECA-D9F2-127C-181FC6B129AD}"/>
          </ac:spMkLst>
        </pc:spChg>
        <pc:spChg chg="mod">
          <ac:chgData name="Neil" userId="809b6de6be400148" providerId="LiveId" clId="{37B04F2E-F7E9-416A-82FA-D3C9736436A3}" dt="2023-05-15T16:58:17.160" v="4318" actId="1076"/>
          <ac:spMkLst>
            <pc:docMk/>
            <pc:sldMk cId="4139667847" sldId="281"/>
            <ac:spMk id="6" creationId="{71C1CF8F-622E-86A6-400B-256006C5951C}"/>
          </ac:spMkLst>
        </pc:spChg>
        <pc:spChg chg="mod">
          <ac:chgData name="Neil" userId="809b6de6be400148" providerId="LiveId" clId="{37B04F2E-F7E9-416A-82FA-D3C9736436A3}" dt="2023-05-15T16:57:47.342" v="4315" actId="1076"/>
          <ac:spMkLst>
            <pc:docMk/>
            <pc:sldMk cId="4139667847" sldId="281"/>
            <ac:spMk id="7" creationId="{CABF2CE5-7FCF-0CE5-426A-8C7C4FFE3B7F}"/>
          </ac:spMkLst>
        </pc:spChg>
        <pc:spChg chg="mod">
          <ac:chgData name="Neil" userId="809b6de6be400148" providerId="LiveId" clId="{37B04F2E-F7E9-416A-82FA-D3C9736436A3}" dt="2023-05-13T00:50:58.529" v="4300" actId="14100"/>
          <ac:spMkLst>
            <pc:docMk/>
            <pc:sldMk cId="4139667847" sldId="281"/>
            <ac:spMk id="8" creationId="{04C622E2-FF5E-321F-E854-512D6F1AF8A6}"/>
          </ac:spMkLst>
        </pc:spChg>
        <pc:spChg chg="mod">
          <ac:chgData name="Neil" userId="809b6de6be400148" providerId="LiveId" clId="{37B04F2E-F7E9-416A-82FA-D3C9736436A3}" dt="2023-05-13T00:35:39.696" v="4258" actId="1076"/>
          <ac:spMkLst>
            <pc:docMk/>
            <pc:sldMk cId="4139667847" sldId="281"/>
            <ac:spMk id="9" creationId="{DEC87575-6372-0AA5-7443-A67170C6EAFD}"/>
          </ac:spMkLst>
        </pc:spChg>
        <pc:spChg chg="mod">
          <ac:chgData name="Neil" userId="809b6de6be400148" providerId="LiveId" clId="{37B04F2E-F7E9-416A-82FA-D3C9736436A3}" dt="2023-05-13T00:35:39.696" v="4258" actId="1076"/>
          <ac:spMkLst>
            <pc:docMk/>
            <pc:sldMk cId="4139667847" sldId="281"/>
            <ac:spMk id="10" creationId="{D575C510-272B-F6EF-300B-408C57073CCC}"/>
          </ac:spMkLst>
        </pc:spChg>
        <pc:spChg chg="mod">
          <ac:chgData name="Neil" userId="809b6de6be400148" providerId="LiveId" clId="{37B04F2E-F7E9-416A-82FA-D3C9736436A3}" dt="2023-05-13T00:27:15.500" v="4257" actId="1076"/>
          <ac:spMkLst>
            <pc:docMk/>
            <pc:sldMk cId="4139667847" sldId="281"/>
            <ac:spMk id="11" creationId="{0372E6BB-013C-0EE8-5DBD-DD350E5D7A3D}"/>
          </ac:spMkLst>
        </pc:spChg>
        <pc:spChg chg="add mod">
          <ac:chgData name="Neil" userId="809b6de6be400148" providerId="LiveId" clId="{37B04F2E-F7E9-416A-82FA-D3C9736436A3}" dt="2023-05-13T12:01:27.731" v="4310" actId="115"/>
          <ac:spMkLst>
            <pc:docMk/>
            <pc:sldMk cId="4139667847" sldId="281"/>
            <ac:spMk id="12" creationId="{658ED19B-5A6A-0EA5-B135-6D5BFEE67497}"/>
          </ac:spMkLst>
        </pc:spChg>
        <pc:spChg chg="del">
          <ac:chgData name="Neil" userId="809b6de6be400148" providerId="LiveId" clId="{37B04F2E-F7E9-416A-82FA-D3C9736436A3}" dt="2023-05-13T00:24:53.521" v="4230" actId="478"/>
          <ac:spMkLst>
            <pc:docMk/>
            <pc:sldMk cId="4139667847" sldId="281"/>
            <ac:spMk id="12" creationId="{6E1B9ECD-B834-5654-EBB2-FE6F0520CC28}"/>
          </ac:spMkLst>
        </pc:spChg>
        <pc:spChg chg="add mod">
          <ac:chgData name="Neil" userId="809b6de6be400148" providerId="LiveId" clId="{37B04F2E-F7E9-416A-82FA-D3C9736436A3}" dt="2023-05-13T00:48:24.633" v="4299" actId="3064"/>
          <ac:spMkLst>
            <pc:docMk/>
            <pc:sldMk cId="4139667847" sldId="281"/>
            <ac:spMk id="13" creationId="{3F58225D-EEC4-D16D-13DF-A3FAAF3C7E58}"/>
          </ac:spMkLst>
        </pc:spChg>
      </pc:sldChg>
    </pc:docChg>
  </pc:docChgLst>
  <pc:docChgLst>
    <pc:chgData name="Neil" userId="809b6de6be400148" providerId="LiveId" clId="{EAE43F5E-8C59-4033-B865-0AD15ECF5218}"/>
    <pc:docChg chg="undo custSel delSld modSld">
      <pc:chgData name="Neil" userId="809b6de6be400148" providerId="LiveId" clId="{EAE43F5E-8C59-4033-B865-0AD15ECF5218}" dt="2023-06-28T14:45:50.952" v="433" actId="20577"/>
      <pc:docMkLst>
        <pc:docMk/>
      </pc:docMkLst>
      <pc:sldChg chg="addSp delSp modSp mod">
        <pc:chgData name="Neil" userId="809b6de6be400148" providerId="LiveId" clId="{EAE43F5E-8C59-4033-B865-0AD15ECF5218}" dt="2023-06-28T14:24:48.578" v="236" actId="6549"/>
        <pc:sldMkLst>
          <pc:docMk/>
          <pc:sldMk cId="4116898498" sldId="257"/>
        </pc:sldMkLst>
        <pc:spChg chg="mod">
          <ac:chgData name="Neil" userId="809b6de6be400148" providerId="LiveId" clId="{EAE43F5E-8C59-4033-B865-0AD15ECF5218}" dt="2023-06-28T14:24:17.293" v="223" actId="207"/>
          <ac:spMkLst>
            <pc:docMk/>
            <pc:sldMk cId="4116898498" sldId="257"/>
            <ac:spMk id="2" creationId="{9422F8F9-6CAC-49EC-B474-A34FB6F349FF}"/>
          </ac:spMkLst>
        </pc:spChg>
        <pc:spChg chg="mod">
          <ac:chgData name="Neil" userId="809b6de6be400148" providerId="LiveId" clId="{EAE43F5E-8C59-4033-B865-0AD15ECF5218}" dt="2023-06-28T14:24:24.619" v="226" actId="20577"/>
          <ac:spMkLst>
            <pc:docMk/>
            <pc:sldMk cId="4116898498" sldId="257"/>
            <ac:spMk id="5" creationId="{ED8CA8BD-A4E1-426B-867F-0B837B8C264F}"/>
          </ac:spMkLst>
        </pc:spChg>
        <pc:spChg chg="add mod">
          <ac:chgData name="Neil" userId="809b6de6be400148" providerId="LiveId" clId="{EAE43F5E-8C59-4033-B865-0AD15ECF5218}" dt="2023-06-28T14:24:48.578" v="236" actId="6549"/>
          <ac:spMkLst>
            <pc:docMk/>
            <pc:sldMk cId="4116898498" sldId="257"/>
            <ac:spMk id="6" creationId="{0852A7D2-84EA-2B82-56B8-0AE7628F033C}"/>
          </ac:spMkLst>
        </pc:spChg>
        <pc:spChg chg="del">
          <ac:chgData name="Neil" userId="809b6de6be400148" providerId="LiveId" clId="{EAE43F5E-8C59-4033-B865-0AD15ECF5218}" dt="2023-06-28T14:23:51.811" v="207" actId="478"/>
          <ac:spMkLst>
            <pc:docMk/>
            <pc:sldMk cId="4116898498" sldId="257"/>
            <ac:spMk id="21" creationId="{221ED8D4-A8E7-43E2-9C3E-3B154A02D445}"/>
          </ac:spMkLst>
        </pc:spChg>
        <pc:cxnChg chg="del mod">
          <ac:chgData name="Neil" userId="809b6de6be400148" providerId="LiveId" clId="{EAE43F5E-8C59-4033-B865-0AD15ECF5218}" dt="2023-06-28T14:23:55.691" v="208" actId="478"/>
          <ac:cxnSpMkLst>
            <pc:docMk/>
            <pc:sldMk cId="4116898498" sldId="257"/>
            <ac:cxnSpMk id="16" creationId="{5F183D0D-0F9D-412F-9CDE-DC8365646568}"/>
          </ac:cxnSpMkLst>
        </pc:cxnChg>
      </pc:sldChg>
      <pc:sldChg chg="del">
        <pc:chgData name="Neil" userId="809b6de6be400148" providerId="LiveId" clId="{EAE43F5E-8C59-4033-B865-0AD15ECF5218}" dt="2023-06-28T14:27:29.758" v="238" actId="2696"/>
        <pc:sldMkLst>
          <pc:docMk/>
          <pc:sldMk cId="3203373474" sldId="260"/>
        </pc:sldMkLst>
      </pc:sldChg>
      <pc:sldChg chg="delSp modSp mod">
        <pc:chgData name="Neil" userId="809b6de6be400148" providerId="LiveId" clId="{EAE43F5E-8C59-4033-B865-0AD15ECF5218}" dt="2023-06-28T14:42:22.787" v="400" actId="6549"/>
        <pc:sldMkLst>
          <pc:docMk/>
          <pc:sldMk cId="1356145241" sldId="261"/>
        </pc:sldMkLst>
        <pc:spChg chg="mod">
          <ac:chgData name="Neil" userId="809b6de6be400148" providerId="LiveId" clId="{EAE43F5E-8C59-4033-B865-0AD15ECF5218}" dt="2023-06-28T14:38:23.536" v="353" actId="20577"/>
          <ac:spMkLst>
            <pc:docMk/>
            <pc:sldMk cId="1356145241" sldId="261"/>
            <ac:spMk id="5" creationId="{45B69B28-88C6-4B20-9BDA-5E5D5594D608}"/>
          </ac:spMkLst>
        </pc:spChg>
        <pc:spChg chg="mod">
          <ac:chgData name="Neil" userId="809b6de6be400148" providerId="LiveId" clId="{EAE43F5E-8C59-4033-B865-0AD15ECF5218}" dt="2023-06-28T14:41:17.124" v="391" actId="20577"/>
          <ac:spMkLst>
            <pc:docMk/>
            <pc:sldMk cId="1356145241" sldId="261"/>
            <ac:spMk id="6" creationId="{1B4BA66C-BE4A-49FE-AADC-ABC29E0C8BE2}"/>
          </ac:spMkLst>
        </pc:spChg>
        <pc:spChg chg="del">
          <ac:chgData name="Neil" userId="809b6de6be400148" providerId="LiveId" clId="{EAE43F5E-8C59-4033-B865-0AD15ECF5218}" dt="2023-06-28T14:41:25.395" v="392" actId="478"/>
          <ac:spMkLst>
            <pc:docMk/>
            <pc:sldMk cId="1356145241" sldId="261"/>
            <ac:spMk id="7" creationId="{9D9F1F85-562F-4E19-8837-6F818D0381C3}"/>
          </ac:spMkLst>
        </pc:spChg>
        <pc:spChg chg="mod">
          <ac:chgData name="Neil" userId="809b6de6be400148" providerId="LiveId" clId="{EAE43F5E-8C59-4033-B865-0AD15ECF5218}" dt="2023-06-28T14:41:42.877" v="394" actId="1076"/>
          <ac:spMkLst>
            <pc:docMk/>
            <pc:sldMk cId="1356145241" sldId="261"/>
            <ac:spMk id="8" creationId="{C4485088-BD85-44B2-A932-AB262FAE326D}"/>
          </ac:spMkLst>
        </pc:spChg>
        <pc:spChg chg="mod">
          <ac:chgData name="Neil" userId="809b6de6be400148" providerId="LiveId" clId="{EAE43F5E-8C59-4033-B865-0AD15ECF5218}" dt="2023-06-28T14:42:22.787" v="400" actId="6549"/>
          <ac:spMkLst>
            <pc:docMk/>
            <pc:sldMk cId="1356145241" sldId="261"/>
            <ac:spMk id="18" creationId="{94162F2E-D40E-4534-848F-EE357B1C222C}"/>
          </ac:spMkLst>
        </pc:spChg>
        <pc:spChg chg="mod">
          <ac:chgData name="Neil" userId="809b6de6be400148" providerId="LiveId" clId="{EAE43F5E-8C59-4033-B865-0AD15ECF5218}" dt="2023-06-28T14:34:15.364" v="281" actId="14100"/>
          <ac:spMkLst>
            <pc:docMk/>
            <pc:sldMk cId="1356145241" sldId="261"/>
            <ac:spMk id="45" creationId="{4A07163C-92E2-4566-A805-411B76307194}"/>
          </ac:spMkLst>
        </pc:spChg>
        <pc:spChg chg="mod">
          <ac:chgData name="Neil" userId="809b6de6be400148" providerId="LiveId" clId="{EAE43F5E-8C59-4033-B865-0AD15ECF5218}" dt="2023-06-28T14:38:00.320" v="350" actId="6549"/>
          <ac:spMkLst>
            <pc:docMk/>
            <pc:sldMk cId="1356145241" sldId="261"/>
            <ac:spMk id="50" creationId="{BD342AE1-3E99-4281-B3B6-3BEADE859BCC}"/>
          </ac:spMkLst>
        </pc:spChg>
        <pc:cxnChg chg="del mod">
          <ac:chgData name="Neil" userId="809b6de6be400148" providerId="LiveId" clId="{EAE43F5E-8C59-4033-B865-0AD15ECF5218}" dt="2023-06-28T14:41:33.219" v="393" actId="478"/>
          <ac:cxnSpMkLst>
            <pc:docMk/>
            <pc:sldMk cId="1356145241" sldId="261"/>
            <ac:cxnSpMk id="10" creationId="{F376E625-736D-4B09-BFE9-B52A0EBD30A8}"/>
          </ac:cxnSpMkLst>
        </pc:cxnChg>
        <pc:cxnChg chg="mod">
          <ac:chgData name="Neil" userId="809b6de6be400148" providerId="LiveId" clId="{EAE43F5E-8C59-4033-B865-0AD15ECF5218}" dt="2023-06-28T14:41:42.877" v="394" actId="1076"/>
          <ac:cxnSpMkLst>
            <pc:docMk/>
            <pc:sldMk cId="1356145241" sldId="261"/>
            <ac:cxnSpMk id="12" creationId="{2CE80CF3-53BB-4019-B814-57B0C793DAF2}"/>
          </ac:cxnSpMkLst>
        </pc:cxnChg>
        <pc:cxnChg chg="del mod">
          <ac:chgData name="Neil" userId="809b6de6be400148" providerId="LiveId" clId="{EAE43F5E-8C59-4033-B865-0AD15ECF5218}" dt="2023-06-28T14:42:10.739" v="395" actId="478"/>
          <ac:cxnSpMkLst>
            <pc:docMk/>
            <pc:sldMk cId="1356145241" sldId="261"/>
            <ac:cxnSpMk id="23" creationId="{224AD654-1FB0-4140-B9A3-73D3C9B058BC}"/>
          </ac:cxnSpMkLst>
        </pc:cxnChg>
        <pc:cxnChg chg="mod">
          <ac:chgData name="Neil" userId="809b6de6be400148" providerId="LiveId" clId="{EAE43F5E-8C59-4033-B865-0AD15ECF5218}" dt="2023-06-28T14:41:42.877" v="394" actId="1076"/>
          <ac:cxnSpMkLst>
            <pc:docMk/>
            <pc:sldMk cId="1356145241" sldId="261"/>
            <ac:cxnSpMk id="27" creationId="{B63DC69A-0F83-44C9-ADDA-0240A45478DF}"/>
          </ac:cxnSpMkLst>
        </pc:cxnChg>
      </pc:sldChg>
      <pc:sldChg chg="del">
        <pc:chgData name="Neil" userId="809b6de6be400148" providerId="LiveId" clId="{EAE43F5E-8C59-4033-B865-0AD15ECF5218}" dt="2023-06-28T14:26:27.738" v="237" actId="2696"/>
        <pc:sldMkLst>
          <pc:docMk/>
          <pc:sldMk cId="1288539128" sldId="263"/>
        </pc:sldMkLst>
      </pc:sldChg>
      <pc:sldChg chg="modSp mod">
        <pc:chgData name="Neil" userId="809b6de6be400148" providerId="LiveId" clId="{EAE43F5E-8C59-4033-B865-0AD15ECF5218}" dt="2023-06-28T14:23:16.436" v="204" actId="207"/>
        <pc:sldMkLst>
          <pc:docMk/>
          <pc:sldMk cId="1224980633" sldId="264"/>
        </pc:sldMkLst>
        <pc:spChg chg="mod">
          <ac:chgData name="Neil" userId="809b6de6be400148" providerId="LiveId" clId="{EAE43F5E-8C59-4033-B865-0AD15ECF5218}" dt="2023-06-28T14:23:16.436" v="204" actId="207"/>
          <ac:spMkLst>
            <pc:docMk/>
            <pc:sldMk cId="1224980633" sldId="264"/>
            <ac:spMk id="2" creationId="{9422F8F9-6CAC-49EC-B474-A34FB6F349FF}"/>
          </ac:spMkLst>
        </pc:spChg>
      </pc:sldChg>
      <pc:sldChg chg="delSp modSp mod">
        <pc:chgData name="Neil" userId="809b6de6be400148" providerId="LiveId" clId="{EAE43F5E-8C59-4033-B865-0AD15ECF5218}" dt="2023-06-28T13:48:33.427" v="132" actId="20577"/>
        <pc:sldMkLst>
          <pc:docMk/>
          <pc:sldMk cId="764247351" sldId="275"/>
        </pc:sldMkLst>
        <pc:spChg chg="del">
          <ac:chgData name="Neil" userId="809b6de6be400148" providerId="LiveId" clId="{EAE43F5E-8C59-4033-B865-0AD15ECF5218}" dt="2023-06-28T13:45:21.741" v="11" actId="478"/>
          <ac:spMkLst>
            <pc:docMk/>
            <pc:sldMk cId="764247351" sldId="275"/>
            <ac:spMk id="3" creationId="{14D89522-2F89-4D2F-9C32-5D49F5D6052C}"/>
          </ac:spMkLst>
        </pc:spChg>
        <pc:spChg chg="mod">
          <ac:chgData name="Neil" userId="809b6de6be400148" providerId="LiveId" clId="{EAE43F5E-8C59-4033-B865-0AD15ECF5218}" dt="2023-06-28T13:45:55.413" v="70" actId="20577"/>
          <ac:spMkLst>
            <pc:docMk/>
            <pc:sldMk cId="764247351" sldId="275"/>
            <ac:spMk id="4" creationId="{80AFDC22-909B-4F4C-B2E3-DC9E34FFD9AD}"/>
          </ac:spMkLst>
        </pc:spChg>
        <pc:spChg chg="mod">
          <ac:chgData name="Neil" userId="809b6de6be400148" providerId="LiveId" clId="{EAE43F5E-8C59-4033-B865-0AD15ECF5218}" dt="2023-06-28T13:45:44.550" v="58" actId="1035"/>
          <ac:spMkLst>
            <pc:docMk/>
            <pc:sldMk cId="764247351" sldId="275"/>
            <ac:spMk id="5" creationId="{90A7A89D-CE61-4D2A-83E7-4F5AE1ACF9A5}"/>
          </ac:spMkLst>
        </pc:spChg>
        <pc:spChg chg="mod">
          <ac:chgData name="Neil" userId="809b6de6be400148" providerId="LiveId" clId="{EAE43F5E-8C59-4033-B865-0AD15ECF5218}" dt="2023-06-28T13:48:23.442" v="130" actId="20577"/>
          <ac:spMkLst>
            <pc:docMk/>
            <pc:sldMk cId="764247351" sldId="275"/>
            <ac:spMk id="40" creationId="{147E356B-3B21-4E74-9FC1-CA73A8F0CE34}"/>
          </ac:spMkLst>
        </pc:spChg>
        <pc:spChg chg="mod">
          <ac:chgData name="Neil" userId="809b6de6be400148" providerId="LiveId" clId="{EAE43F5E-8C59-4033-B865-0AD15ECF5218}" dt="2023-06-28T13:48:33.427" v="132" actId="20577"/>
          <ac:spMkLst>
            <pc:docMk/>
            <pc:sldMk cId="764247351" sldId="275"/>
            <ac:spMk id="41" creationId="{BBB6DDC6-0C29-489B-87A4-03CD02DAA60D}"/>
          </ac:spMkLst>
        </pc:spChg>
        <pc:spChg chg="mod">
          <ac:chgData name="Neil" userId="809b6de6be400148" providerId="LiveId" clId="{EAE43F5E-8C59-4033-B865-0AD15ECF5218}" dt="2023-06-28T13:48:07.434" v="118" actId="20577"/>
          <ac:spMkLst>
            <pc:docMk/>
            <pc:sldMk cId="764247351" sldId="275"/>
            <ac:spMk id="52" creationId="{D0A3DA21-ECB5-4CB9-AC5F-456115A1B059}"/>
          </ac:spMkLst>
        </pc:spChg>
        <pc:spChg chg="mod">
          <ac:chgData name="Neil" userId="809b6de6be400148" providerId="LiveId" clId="{EAE43F5E-8C59-4033-B865-0AD15ECF5218}" dt="2023-06-28T13:47:34.875" v="83" actId="20577"/>
          <ac:spMkLst>
            <pc:docMk/>
            <pc:sldMk cId="764247351" sldId="275"/>
            <ac:spMk id="54" creationId="{02D360B9-234C-4D32-8D91-8A08F67AF42F}"/>
          </ac:spMkLst>
        </pc:spChg>
        <pc:spChg chg="mod">
          <ac:chgData name="Neil" userId="809b6de6be400148" providerId="LiveId" clId="{EAE43F5E-8C59-4033-B865-0AD15ECF5218}" dt="2023-06-28T13:47:27.779" v="74" actId="20577"/>
          <ac:spMkLst>
            <pc:docMk/>
            <pc:sldMk cId="764247351" sldId="275"/>
            <ac:spMk id="55" creationId="{D7E5CC56-15C7-419C-9A4E-3EA841602629}"/>
          </ac:spMkLst>
        </pc:spChg>
        <pc:spChg chg="mod">
          <ac:chgData name="Neil" userId="809b6de6be400148" providerId="LiveId" clId="{EAE43F5E-8C59-4033-B865-0AD15ECF5218}" dt="2023-06-28T13:47:50.419" v="103" actId="20577"/>
          <ac:spMkLst>
            <pc:docMk/>
            <pc:sldMk cId="764247351" sldId="275"/>
            <ac:spMk id="57" creationId="{A2354B2D-B698-442B-A21B-031A13DEC02B}"/>
          </ac:spMkLst>
        </pc:spChg>
        <pc:spChg chg="mod">
          <ac:chgData name="Neil" userId="809b6de6be400148" providerId="LiveId" clId="{EAE43F5E-8C59-4033-B865-0AD15ECF5218}" dt="2023-06-28T13:45:44.550" v="58" actId="1035"/>
          <ac:spMkLst>
            <pc:docMk/>
            <pc:sldMk cId="764247351" sldId="275"/>
            <ac:spMk id="70" creationId="{88480242-9DE5-E16B-58B9-74D7DB587472}"/>
          </ac:spMkLst>
        </pc:spChg>
        <pc:cxnChg chg="del mod">
          <ac:chgData name="Neil" userId="809b6de6be400148" providerId="LiveId" clId="{EAE43F5E-8C59-4033-B865-0AD15ECF5218}" dt="2023-06-28T13:45:24.973" v="12" actId="478"/>
          <ac:cxnSpMkLst>
            <pc:docMk/>
            <pc:sldMk cId="764247351" sldId="275"/>
            <ac:cxnSpMk id="22" creationId="{582641C7-94EB-4F95-8477-F17ECC12D367}"/>
          </ac:cxnSpMkLst>
        </pc:cxnChg>
        <pc:cxnChg chg="mod">
          <ac:chgData name="Neil" userId="809b6de6be400148" providerId="LiveId" clId="{EAE43F5E-8C59-4033-B865-0AD15ECF5218}" dt="2023-06-28T13:45:44.550" v="58" actId="1035"/>
          <ac:cxnSpMkLst>
            <pc:docMk/>
            <pc:sldMk cId="764247351" sldId="275"/>
            <ac:cxnSpMk id="24" creationId="{EF0EC04B-97B7-41CD-9C14-6A5841012E22}"/>
          </ac:cxnSpMkLst>
        </pc:cxnChg>
        <pc:cxnChg chg="mod">
          <ac:chgData name="Neil" userId="809b6de6be400148" providerId="LiveId" clId="{EAE43F5E-8C59-4033-B865-0AD15ECF5218}" dt="2023-06-28T13:45:44.550" v="58" actId="1035"/>
          <ac:cxnSpMkLst>
            <pc:docMk/>
            <pc:sldMk cId="764247351" sldId="275"/>
            <ac:cxnSpMk id="26" creationId="{6971576A-09FC-4B58-9016-C4626A8929B1}"/>
          </ac:cxnSpMkLst>
        </pc:cxnChg>
        <pc:cxnChg chg="mod">
          <ac:chgData name="Neil" userId="809b6de6be400148" providerId="LiveId" clId="{EAE43F5E-8C59-4033-B865-0AD15ECF5218}" dt="2023-06-28T13:45:44.550" v="58" actId="1035"/>
          <ac:cxnSpMkLst>
            <pc:docMk/>
            <pc:sldMk cId="764247351" sldId="275"/>
            <ac:cxnSpMk id="71" creationId="{943BA604-E669-EBBA-7AE9-F050A8513CDF}"/>
          </ac:cxnSpMkLst>
        </pc:cxnChg>
        <pc:cxnChg chg="mod">
          <ac:chgData name="Neil" userId="809b6de6be400148" providerId="LiveId" clId="{EAE43F5E-8C59-4033-B865-0AD15ECF5218}" dt="2023-06-28T13:46:24.006" v="72" actId="14100"/>
          <ac:cxnSpMkLst>
            <pc:docMk/>
            <pc:sldMk cId="764247351" sldId="275"/>
            <ac:cxnSpMk id="72" creationId="{C9D6FB70-9DB8-412B-BBB0-7AD6377213C8}"/>
          </ac:cxnSpMkLst>
        </pc:cxnChg>
      </pc:sldChg>
      <pc:sldChg chg="modSp mod">
        <pc:chgData name="Neil" userId="809b6de6be400148" providerId="LiveId" clId="{EAE43F5E-8C59-4033-B865-0AD15ECF5218}" dt="2023-06-28T14:10:13.194" v="178" actId="20577"/>
        <pc:sldMkLst>
          <pc:docMk/>
          <pc:sldMk cId="3748591100" sldId="279"/>
        </pc:sldMkLst>
        <pc:spChg chg="mod">
          <ac:chgData name="Neil" userId="809b6de6be400148" providerId="LiveId" clId="{EAE43F5E-8C59-4033-B865-0AD15ECF5218}" dt="2023-06-28T14:10:13.194" v="178" actId="20577"/>
          <ac:spMkLst>
            <pc:docMk/>
            <pc:sldMk cId="3748591100" sldId="279"/>
            <ac:spMk id="3" creationId="{374C8200-2CD7-F765-4FB5-1B1DB0D0086A}"/>
          </ac:spMkLst>
        </pc:spChg>
      </pc:sldChg>
      <pc:sldChg chg="addSp delSp modSp mod">
        <pc:chgData name="Neil" userId="809b6de6be400148" providerId="LiveId" clId="{EAE43F5E-8C59-4033-B865-0AD15ECF5218}" dt="2023-06-28T14:45:50.952" v="433" actId="20577"/>
        <pc:sldMkLst>
          <pc:docMk/>
          <pc:sldMk cId="1399840768" sldId="280"/>
        </pc:sldMkLst>
        <pc:spChg chg="del">
          <ac:chgData name="Neil" userId="809b6de6be400148" providerId="LiveId" clId="{EAE43F5E-8C59-4033-B865-0AD15ECF5218}" dt="2023-06-28T14:43:59.385" v="401" actId="478"/>
          <ac:spMkLst>
            <pc:docMk/>
            <pc:sldMk cId="1399840768" sldId="280"/>
            <ac:spMk id="4" creationId="{48682136-4ECA-D9F2-127C-181FC6B129AD}"/>
          </ac:spMkLst>
        </pc:spChg>
        <pc:spChg chg="mod">
          <ac:chgData name="Neil" userId="809b6de6be400148" providerId="LiveId" clId="{EAE43F5E-8C59-4033-B865-0AD15ECF5218}" dt="2023-06-28T14:45:50.952" v="433" actId="20577"/>
          <ac:spMkLst>
            <pc:docMk/>
            <pc:sldMk cId="1399840768" sldId="280"/>
            <ac:spMk id="5" creationId="{51C10A29-623E-392E-2DA7-9BFA60DC9C20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6" creationId="{71C1CF8F-622E-86A6-400B-256006C5951C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7" creationId="{CABF2CE5-7FCF-0CE5-426A-8C7C4FFE3B7F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8" creationId="{04C622E2-FF5E-321F-E854-512D6F1AF8A6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9" creationId="{DEC87575-6372-0AA5-7443-A67170C6EAFD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10" creationId="{D575C510-272B-F6EF-300B-408C57073CCC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11" creationId="{0372E6BB-013C-0EE8-5DBD-DD350E5D7A3D}"/>
          </ac:spMkLst>
        </pc:spChg>
        <pc:spChg chg="del">
          <ac:chgData name="Neil" userId="809b6de6be400148" providerId="LiveId" clId="{EAE43F5E-8C59-4033-B865-0AD15ECF5218}" dt="2023-06-28T14:44:05.906" v="402" actId="478"/>
          <ac:spMkLst>
            <pc:docMk/>
            <pc:sldMk cId="1399840768" sldId="280"/>
            <ac:spMk id="12" creationId="{6E1B9ECD-B834-5654-EBB2-FE6F0520CC28}"/>
          </ac:spMkLst>
        </pc:spChg>
        <pc:picChg chg="add mod">
          <ac:chgData name="Neil" userId="809b6de6be400148" providerId="LiveId" clId="{EAE43F5E-8C59-4033-B865-0AD15ECF5218}" dt="2023-06-28T14:45:30.831" v="408" actId="14100"/>
          <ac:picMkLst>
            <pc:docMk/>
            <pc:sldMk cId="1399840768" sldId="280"/>
            <ac:picMk id="3" creationId="{A6226C6F-9591-6890-E759-21CEBC836086}"/>
          </ac:picMkLst>
        </pc:picChg>
      </pc:sldChg>
      <pc:sldChg chg="del">
        <pc:chgData name="Neil" userId="809b6de6be400148" providerId="LiveId" clId="{EAE43F5E-8C59-4033-B865-0AD15ECF5218}" dt="2023-06-28T14:44:15.971" v="403" actId="2696"/>
        <pc:sldMkLst>
          <pc:docMk/>
          <pc:sldMk cId="413966784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9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3A72-7352-41AF-A906-664834B0E27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7671-4433-49F6-8AEF-7397FF2B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D09E-DBF5-4AE8-ACA5-5AEA4FAB8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ADAU1466 Arduino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C66D-5ED0-41CB-8C19-CB71883BD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4/19/2023</a:t>
            </a:r>
          </a:p>
        </p:txBody>
      </p:sp>
    </p:spTree>
    <p:extLst>
      <p:ext uri="{BB962C8B-B14F-4D97-AF65-F5344CB8AC3E}">
        <p14:creationId xmlns:p14="http://schemas.microsoft.com/office/powerpoint/2010/main" val="271600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F8F9-6CAC-49EC-B474-A34FB6F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Serial Commands (Page 1)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07163C-92E2-4566-A805-411B76307194}"/>
              </a:ext>
            </a:extLst>
          </p:cNvPr>
          <p:cNvSpPr/>
          <p:nvPr/>
        </p:nvSpPr>
        <p:spPr>
          <a:xfrm>
            <a:off x="4713749" y="2212706"/>
            <a:ext cx="2024450" cy="294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Stereo Delay:  </a:t>
            </a:r>
            <a:r>
              <a:rPr lang="en-US" sz="1400" dirty="0" err="1"/>
              <a:t>Xssvv</a:t>
            </a:r>
            <a:endParaRPr lang="en-US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22D176-6AC2-4290-BEC7-D3ACD8BE7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10413"/>
              </p:ext>
            </p:extLst>
          </p:nvPr>
        </p:nvGraphicFramePr>
        <p:xfrm>
          <a:off x="4822404" y="2579354"/>
          <a:ext cx="1828801" cy="114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9393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149408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Delay_S_Tweet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Delay_Tweeter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Delay_Mid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Delay_Woofer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(4)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Delay_Sub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018164601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39A2DE24-1430-405B-B40E-177BB37D8FD4}"/>
              </a:ext>
            </a:extLst>
          </p:cNvPr>
          <p:cNvSpPr/>
          <p:nvPr/>
        </p:nvSpPr>
        <p:spPr>
          <a:xfrm>
            <a:off x="4822405" y="3833808"/>
            <a:ext cx="1828801" cy="361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Ex:  “X0102” sets delay for tweeter to 3rd entry in table (.56”)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852A9-91C4-4B0F-A9F1-885B948E43E5}"/>
              </a:ext>
            </a:extLst>
          </p:cNvPr>
          <p:cNvSpPr txBox="1"/>
          <p:nvPr/>
        </p:nvSpPr>
        <p:spPr>
          <a:xfrm>
            <a:off x="411391" y="1292876"/>
            <a:ext cx="842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Commands use either a </a:t>
            </a:r>
            <a:r>
              <a:rPr lang="en-US" sz="1000" i="1" dirty="0" err="1"/>
              <a:t>Command:Value</a:t>
            </a:r>
            <a:r>
              <a:rPr lang="en-US" sz="1000" i="1" dirty="0"/>
              <a:t> or a </a:t>
            </a:r>
            <a:r>
              <a:rPr lang="en-US" sz="1000" i="1" dirty="0" err="1"/>
              <a:t>Command:Subcommand:Value</a:t>
            </a:r>
            <a:r>
              <a:rPr lang="en-US" sz="1000" i="1" dirty="0"/>
              <a:t> format.  Command is a single ASCII character.  Subcommand (and Value) use two ASCII characters to represent a Hex value 0-255.  Three values are reserved:  “FD” (hex for 253) reloads existing menu value;  “FE” selects the previous value in the menu list; “FF” selects the next value in the menu table.  The commands return the updated value back to the Bluetooth or </a:t>
            </a:r>
            <a:r>
              <a:rPr lang="en-US" sz="1000" i="1" dirty="0" err="1"/>
              <a:t>WiFi</a:t>
            </a:r>
            <a:r>
              <a:rPr lang="en-US" sz="1000" i="1" dirty="0"/>
              <a:t> host.  If the client needs to interrogate the Arduino to know the current value, it should send a </a:t>
            </a:r>
            <a:r>
              <a:rPr lang="en-US" sz="1000" i="1" dirty="0" err="1"/>
              <a:t>CssFD</a:t>
            </a:r>
            <a:r>
              <a:rPr lang="en-US" sz="1000" i="1" dirty="0"/>
              <a:t> command, where C is the command and </a:t>
            </a:r>
            <a:r>
              <a:rPr lang="en-US" sz="1000" i="1" dirty="0" err="1"/>
              <a:t>ss</a:t>
            </a:r>
            <a:r>
              <a:rPr lang="en-US" sz="1000" i="1" dirty="0"/>
              <a:t> is the subcommand.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1FFF4B-417C-4DC9-AC7D-DD91EFBC16FA}"/>
              </a:ext>
            </a:extLst>
          </p:cNvPr>
          <p:cNvSpPr/>
          <p:nvPr/>
        </p:nvSpPr>
        <p:spPr>
          <a:xfrm>
            <a:off x="290344" y="2212707"/>
            <a:ext cx="2117893" cy="212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Volume:  </a:t>
            </a:r>
            <a:r>
              <a:rPr lang="en-US" sz="1400" dirty="0" err="1"/>
              <a:t>Zvv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213262-40E1-4150-9282-7206C4B8F43F}"/>
              </a:ext>
            </a:extLst>
          </p:cNvPr>
          <p:cNvSpPr/>
          <p:nvPr/>
        </p:nvSpPr>
        <p:spPr>
          <a:xfrm>
            <a:off x="363702" y="2542735"/>
            <a:ext cx="1987612" cy="655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Ex:  “Z50” sets the volume to the 80</a:t>
            </a:r>
            <a:r>
              <a:rPr lang="en-US" sz="800" baseline="30000" dirty="0">
                <a:solidFill>
                  <a:schemeClr val="tx1"/>
                </a:solidFill>
              </a:rPr>
              <a:t>th</a:t>
            </a:r>
            <a:r>
              <a:rPr lang="en-US" sz="800" dirty="0">
                <a:solidFill>
                  <a:schemeClr val="tx1"/>
                </a:solidFill>
              </a:rPr>
              <a:t> value in the table (0x50 = 80).  The value of 80 is used as an index to the </a:t>
            </a:r>
            <a:r>
              <a:rPr lang="en-US" sz="800" dirty="0" err="1">
                <a:solidFill>
                  <a:schemeClr val="tx1"/>
                </a:solidFill>
              </a:rPr>
              <a:t>Main_Vol_table</a:t>
            </a:r>
            <a:r>
              <a:rPr lang="en-US" sz="800" dirty="0">
                <a:solidFill>
                  <a:schemeClr val="tx1"/>
                </a:solidFill>
              </a:rPr>
              <a:t>, which returns the ADAU1466 4-byte word that corresponds to 0 </a:t>
            </a:r>
            <a:r>
              <a:rPr lang="en-US" sz="800" dirty="0" err="1">
                <a:solidFill>
                  <a:schemeClr val="tx1"/>
                </a:solidFill>
              </a:rPr>
              <a:t>dB.</a:t>
            </a:r>
            <a:r>
              <a:rPr lang="en-US" sz="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2FDF-4208-485E-A502-8214EA27C4DE}"/>
              </a:ext>
            </a:extLst>
          </p:cNvPr>
          <p:cNvSpPr/>
          <p:nvPr/>
        </p:nvSpPr>
        <p:spPr>
          <a:xfrm>
            <a:off x="363939" y="3292996"/>
            <a:ext cx="1987612" cy="445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Ex:  “ZFE” sets the volume to the previous value in the table), which is -1 </a:t>
            </a:r>
            <a:r>
              <a:rPr lang="en-US" sz="800" dirty="0" err="1">
                <a:solidFill>
                  <a:schemeClr val="tx1"/>
                </a:solidFill>
              </a:rPr>
              <a:t>dB.</a:t>
            </a:r>
            <a:r>
              <a:rPr lang="en-US" sz="800" dirty="0">
                <a:solidFill>
                  <a:schemeClr val="tx1"/>
                </a:solidFill>
              </a:rPr>
              <a:t>  The return message to the client is “Z-1 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D82139-9887-4758-A39C-78D0F07D54BB}"/>
              </a:ext>
            </a:extLst>
          </p:cNvPr>
          <p:cNvSpPr/>
          <p:nvPr/>
        </p:nvSpPr>
        <p:spPr>
          <a:xfrm>
            <a:off x="2580099" y="2212707"/>
            <a:ext cx="1946030" cy="225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Stereo Chan Vol:  </a:t>
            </a:r>
            <a:r>
              <a:rPr lang="en-US" sz="1400" dirty="0" err="1"/>
              <a:t>Cssvv</a:t>
            </a:r>
            <a:endParaRPr lang="en-US" sz="1400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415BE9-F618-40BB-8C4E-3FC13696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45869"/>
              </p:ext>
            </p:extLst>
          </p:nvPr>
        </p:nvGraphicFramePr>
        <p:xfrm>
          <a:off x="2699927" y="2579354"/>
          <a:ext cx="1710707" cy="114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521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75186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chan_vol_S_Tweet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chan_vol_Tweeter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chan_vol_Mid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chan_vol_Woofer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chan_vol_Sub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420905656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B0E90316-25EE-429B-8A03-B8485DB7504B}"/>
              </a:ext>
            </a:extLst>
          </p:cNvPr>
          <p:cNvSpPr/>
          <p:nvPr/>
        </p:nvSpPr>
        <p:spPr>
          <a:xfrm>
            <a:off x="6954607" y="2212705"/>
            <a:ext cx="1946030" cy="351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EQ:  </a:t>
            </a:r>
            <a:r>
              <a:rPr lang="en-US" sz="1400" dirty="0" err="1"/>
              <a:t>Essvv</a:t>
            </a:r>
            <a:endParaRPr lang="en-US" sz="1400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2EC61FB-4E6A-4CDC-BDDD-834EFE5F9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08490"/>
              </p:ext>
            </p:extLst>
          </p:nvPr>
        </p:nvGraphicFramePr>
        <p:xfrm>
          <a:off x="7056275" y="2579354"/>
          <a:ext cx="1745436" cy="2258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422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9701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EQ_32_Gain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EQ_64_Gain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EQ_125_Gain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EQ_250_Gain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EQ_500_Gain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4209056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EQ_1K_Gain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939570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EQ_2K_Gain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0769879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EQ_4K_Gain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3082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EQ_8K_Gain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558760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EQ_16K_Gain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51280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 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reset all EQ gains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4088862704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E6C7390-2523-41C1-ACEC-D0A8DBAEF4F8}"/>
              </a:ext>
            </a:extLst>
          </p:cNvPr>
          <p:cNvSpPr/>
          <p:nvPr/>
        </p:nvSpPr>
        <p:spPr>
          <a:xfrm>
            <a:off x="4822406" y="4264067"/>
            <a:ext cx="1838486" cy="131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() Delay Reference:  Usually zero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D43D81-E7AF-76E7-F3C6-9ACD9DC96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6029"/>
              </p:ext>
            </p:extLst>
          </p:nvPr>
        </p:nvGraphicFramePr>
        <p:xfrm>
          <a:off x="369989" y="3833808"/>
          <a:ext cx="1975038" cy="39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7529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67509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Main Vol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0, 1, 2,…85, 86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-80, -79, -78, … +5, +6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849BAC-1E7E-E280-0253-8EDB5D448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64341"/>
              </p:ext>
            </p:extLst>
          </p:nvPr>
        </p:nvGraphicFramePr>
        <p:xfrm>
          <a:off x="2699926" y="3833808"/>
          <a:ext cx="1710707" cy="521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6583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7412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Vol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 to 10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-10, -9, -8, -7, -6, -5, -4, -3, -2, -1, 0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76364C-C61C-FCD3-5DDD-E1109285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7980"/>
              </p:ext>
            </p:extLst>
          </p:nvPr>
        </p:nvGraphicFramePr>
        <p:xfrm>
          <a:off x="4832090" y="4514610"/>
          <a:ext cx="1828801" cy="521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157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38964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 to 11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0, .28, .56, .84, 1.13, 1.41, 1.69, 2.25, 2.81, 3.66, 4.78, 5.91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C1CA93-FCC4-E4AC-EC07-31473478B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01899"/>
              </p:ext>
            </p:extLst>
          </p:nvPr>
        </p:nvGraphicFramePr>
        <p:xfrm>
          <a:off x="7056275" y="4956624"/>
          <a:ext cx="174543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985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178451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EQ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 to 10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-10dB, -8dB, -6dB, -4dB, -2dB, 0dB, +2dB, +4dB, +6dB, +8dB, +10dB</a:t>
                      </a:r>
                    </a:p>
                  </a:txBody>
                  <a:tcPr marL="18288" marR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8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D2F13C-EC82-CFC9-3A41-05DCDF181377}"/>
              </a:ext>
            </a:extLst>
          </p:cNvPr>
          <p:cNvSpPr/>
          <p:nvPr/>
        </p:nvSpPr>
        <p:spPr>
          <a:xfrm>
            <a:off x="242353" y="3924154"/>
            <a:ext cx="4176398" cy="266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F7F8E-F26D-B5E4-5F6A-943269A7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Commands (Page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23426-ECF3-B111-8679-988E572F3DA0}"/>
              </a:ext>
            </a:extLst>
          </p:cNvPr>
          <p:cNvSpPr/>
          <p:nvPr/>
        </p:nvSpPr>
        <p:spPr>
          <a:xfrm>
            <a:off x="4703088" y="1690690"/>
            <a:ext cx="1946030" cy="226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BSC:  </a:t>
            </a:r>
            <a:r>
              <a:rPr lang="en-US" sz="1400" dirty="0" err="1"/>
              <a:t>Bssvv</a:t>
            </a:r>
            <a:endParaRPr lang="en-US" sz="1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B32AD1-E5E0-1A2E-7882-31496DD3A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57392"/>
              </p:ext>
            </p:extLst>
          </p:nvPr>
        </p:nvGraphicFramePr>
        <p:xfrm>
          <a:off x="4874951" y="2057336"/>
          <a:ext cx="1627458" cy="585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594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2286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BSC_Freq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BSC_Gain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2EE2029-B659-ABF8-10D5-59B91C33DA59}"/>
              </a:ext>
            </a:extLst>
          </p:cNvPr>
          <p:cNvSpPr/>
          <p:nvPr/>
        </p:nvSpPr>
        <p:spPr>
          <a:xfrm>
            <a:off x="242352" y="1690688"/>
            <a:ext cx="1946030" cy="224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/>
              <a:t>Xover</a:t>
            </a:r>
            <a:r>
              <a:rPr lang="en-US" sz="1400" dirty="0"/>
              <a:t>:  </a:t>
            </a:r>
            <a:r>
              <a:rPr lang="en-US" sz="1400" dirty="0" err="1"/>
              <a:t>Fssvv</a:t>
            </a:r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538A6C-067C-3D70-BF68-5CB9EA291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54136"/>
              </p:ext>
            </p:extLst>
          </p:nvPr>
        </p:nvGraphicFramePr>
        <p:xfrm>
          <a:off x="414215" y="2057336"/>
          <a:ext cx="1627458" cy="1700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594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2286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Xover_ST-T_type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Xover_ST-T_freq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Xover_T_M_type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Xover_T_M_freq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Xover_M_W_type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4252505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Xover_M_W_freq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489155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Xover_W_S_type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237213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Xover_W_S_freq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59710378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3FFC6C0-0701-C2CA-FC6A-660DE9C42C13}"/>
              </a:ext>
            </a:extLst>
          </p:cNvPr>
          <p:cNvSpPr/>
          <p:nvPr/>
        </p:nvSpPr>
        <p:spPr>
          <a:xfrm>
            <a:off x="2472720" y="1690689"/>
            <a:ext cx="1946030" cy="168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Save/Restore:  </a:t>
            </a:r>
            <a:r>
              <a:rPr lang="en-US" sz="1400" dirty="0" err="1"/>
              <a:t>Svv</a:t>
            </a:r>
            <a:endParaRPr lang="en-US" sz="1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FF4F3-E7BC-4058-DFA7-CC0A70A4B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15875"/>
              </p:ext>
            </p:extLst>
          </p:nvPr>
        </p:nvGraphicFramePr>
        <p:xfrm>
          <a:off x="2644583" y="2057336"/>
          <a:ext cx="1627458" cy="114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594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2286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vv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Save (default block)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save to block 1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restore from block 1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save to block 2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restore from block 2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41004677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98F32D2-05D4-14D5-A029-906E3FC9C4BD}"/>
              </a:ext>
            </a:extLst>
          </p:cNvPr>
          <p:cNvSpPr/>
          <p:nvPr/>
        </p:nvSpPr>
        <p:spPr>
          <a:xfrm>
            <a:off x="6891039" y="1690689"/>
            <a:ext cx="1946030" cy="141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Input:  </a:t>
            </a:r>
            <a:r>
              <a:rPr lang="en-US" sz="1400" dirty="0" err="1"/>
              <a:t>Ivv</a:t>
            </a:r>
            <a:endParaRPr lang="en-US" sz="1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F8EAFB-4C24-740A-9A22-A90C5A863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4401"/>
              </p:ext>
            </p:extLst>
          </p:nvPr>
        </p:nvGraphicFramePr>
        <p:xfrm>
          <a:off x="6992707" y="2057338"/>
          <a:ext cx="1745436" cy="957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422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9701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Bluetooth (amp board)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SPDIF (</a:t>
                      </a:r>
                      <a:r>
                        <a:rPr lang="en-US" sz="800" dirty="0" err="1"/>
                        <a:t>Wiim</a:t>
                      </a:r>
                      <a:r>
                        <a:rPr lang="en-US" sz="800" dirty="0"/>
                        <a:t> Mini)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I2S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Analog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54A56B-8FC8-D696-0608-1FF8C4E91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45213"/>
              </p:ext>
            </p:extLst>
          </p:nvPr>
        </p:nvGraphicFramePr>
        <p:xfrm>
          <a:off x="357279" y="4012840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136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55282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ST-T Type: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None, B-W 1, B-W 3, L-R 2, L-R 4, L-R 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CE1A8F4-59AE-3485-F847-FCEA00877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35118"/>
              </p:ext>
            </p:extLst>
          </p:nvPr>
        </p:nvGraphicFramePr>
        <p:xfrm>
          <a:off x="357279" y="4316073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136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55282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ST-T Freq: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3000, 4000, 5000, 6000, 7000, 8000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8533979-D17B-67FA-8B6A-B75AEC451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79767"/>
              </p:ext>
            </p:extLst>
          </p:nvPr>
        </p:nvGraphicFramePr>
        <p:xfrm>
          <a:off x="357279" y="4651794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9136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55282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T-M Type: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None, B-W 1, B-W 3, L-R 2, L-R 4, L-R 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5EC5950-80D6-345B-EB25-61296E085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80848"/>
              </p:ext>
            </p:extLst>
          </p:nvPr>
        </p:nvGraphicFramePr>
        <p:xfrm>
          <a:off x="357279" y="4964709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498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45920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T-M Freq: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Display Values:  1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000, 1500, 2000, 3000, 4000, 5000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886DF10-14A6-BFC6-43E3-2668F5556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8992"/>
              </p:ext>
            </p:extLst>
          </p:nvPr>
        </p:nvGraphicFramePr>
        <p:xfrm>
          <a:off x="357279" y="5333913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1619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42799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M-W Type: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None, B-W 1, B-W 3, L-R 2, L-R 4, L-R 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B68C99C-A240-C266-BD55-35B2A216C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15185"/>
              </p:ext>
            </p:extLst>
          </p:nvPr>
        </p:nvGraphicFramePr>
        <p:xfrm>
          <a:off x="357279" y="5644341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7861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36557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M-W Freq: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300, 500, 750, 1000, 1500, 2000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442C03D-A078-5A4F-A6B8-5D8B8DF84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54957"/>
              </p:ext>
            </p:extLst>
          </p:nvPr>
        </p:nvGraphicFramePr>
        <p:xfrm>
          <a:off x="357279" y="6000666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1619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42799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W-S Type: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None, B-W 1, B-W 3, L-R 2, L-R 4, L-R 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4F41726-1551-95D8-91EF-852D04785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36736"/>
              </p:ext>
            </p:extLst>
          </p:nvPr>
        </p:nvGraphicFramePr>
        <p:xfrm>
          <a:off x="357279" y="6303899"/>
          <a:ext cx="3974418" cy="223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4740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3039678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W-S Freq: </a:t>
                      </a:r>
                      <a:r>
                        <a:rPr lang="en-US" sz="800" b="0" dirty="0"/>
                        <a:t>0 to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Display Values:  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80, 100, 120, 150, 200, 300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BEBA07F-EDD9-F2E9-F748-01C941FC7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24478"/>
              </p:ext>
            </p:extLst>
          </p:nvPr>
        </p:nvGraphicFramePr>
        <p:xfrm>
          <a:off x="4771504" y="2824701"/>
          <a:ext cx="1828801" cy="521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889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296912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BSC Freq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 to 7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300Hz, 400Hz, 500Hz,  600Hz, 700Hz, 800Hz, 900Hz, 1.0KHz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638CCB1-6A8E-B4A5-7F65-1313FBAF3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51183"/>
              </p:ext>
            </p:extLst>
          </p:nvPr>
        </p:nvGraphicFramePr>
        <p:xfrm>
          <a:off x="4771504" y="3472507"/>
          <a:ext cx="1828801" cy="39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889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296912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BSC Gain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 to 6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0, 1, 2, 3, 4, 5, 6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CFEAA0C-7993-E5DC-CAC4-F8A15DFD30AF}"/>
              </a:ext>
            </a:extLst>
          </p:cNvPr>
          <p:cNvSpPr/>
          <p:nvPr/>
        </p:nvSpPr>
        <p:spPr>
          <a:xfrm>
            <a:off x="5676102" y="4569131"/>
            <a:ext cx="1946031" cy="2018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/>
              <a:t>Xover</a:t>
            </a:r>
            <a:r>
              <a:rPr lang="en-US" sz="1400" dirty="0"/>
              <a:t> Polarity:  </a:t>
            </a:r>
            <a:r>
              <a:rPr lang="en-US" sz="1400" dirty="0" err="1"/>
              <a:t>Fssvv</a:t>
            </a:r>
            <a:endParaRPr lang="en-US" sz="14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0461797-A330-86B4-7BA0-7830D46E7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13990"/>
              </p:ext>
            </p:extLst>
          </p:nvPr>
        </p:nvGraphicFramePr>
        <p:xfrm>
          <a:off x="5835389" y="4935945"/>
          <a:ext cx="1627458" cy="957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594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2286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Xover_ST_polarity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Xover_T_polarity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Xover_M_polarity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4252505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Xover_W_polarity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2372138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330F49E-FDFF-8EAD-E430-31BE9B840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34928"/>
              </p:ext>
            </p:extLst>
          </p:nvPr>
        </p:nvGraphicFramePr>
        <p:xfrm>
          <a:off x="5863732" y="6085173"/>
          <a:ext cx="1596340" cy="39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1639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924701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Polarity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Display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 to 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+, -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7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B42D-EDCE-4E0A-8923-D2A5F5FE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Serial Commands (4/2023)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CD469-D02E-46FE-8DEB-72DDE058DEC7}"/>
              </a:ext>
            </a:extLst>
          </p:cNvPr>
          <p:cNvSpPr/>
          <p:nvPr/>
        </p:nvSpPr>
        <p:spPr>
          <a:xfrm>
            <a:off x="265176" y="1754758"/>
            <a:ext cx="1946030" cy="224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Bass </a:t>
            </a:r>
            <a:r>
              <a:rPr lang="en-US" sz="1400" dirty="0" err="1"/>
              <a:t>Enh</a:t>
            </a:r>
            <a:r>
              <a:rPr lang="en-US" sz="1400" dirty="0"/>
              <a:t>:  </a:t>
            </a:r>
            <a:r>
              <a:rPr lang="en-US" sz="1400" dirty="0" err="1"/>
              <a:t>Kssvv</a:t>
            </a:r>
            <a:endParaRPr lang="en-US" sz="1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02035A-0700-4AF6-A2CB-2646D212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78119"/>
              </p:ext>
            </p:extLst>
          </p:nvPr>
        </p:nvGraphicFramePr>
        <p:xfrm>
          <a:off x="437039" y="2121405"/>
          <a:ext cx="1627458" cy="1700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594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2286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Rumble Freq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132930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Rumble 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155580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Peak Freq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6806259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Peak 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896665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Bass </a:t>
                      </a:r>
                      <a:r>
                        <a:rPr lang="en-US" sz="800" dirty="0" err="1"/>
                        <a:t>Enh</a:t>
                      </a:r>
                      <a:r>
                        <a:rPr lang="en-US" sz="800" dirty="0"/>
                        <a:t> Mode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SuperBass_freq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SuperBass_Intensity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SuperBass_Gain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0A4CB50-5033-440F-A1C9-89D74450942B}"/>
              </a:ext>
            </a:extLst>
          </p:cNvPr>
          <p:cNvSpPr/>
          <p:nvPr/>
        </p:nvSpPr>
        <p:spPr>
          <a:xfrm>
            <a:off x="2416885" y="1754758"/>
            <a:ext cx="1946030" cy="477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Custom Filters:  </a:t>
            </a:r>
            <a:r>
              <a:rPr lang="en-US" sz="1400" dirty="0" err="1"/>
              <a:t>Qssvv</a:t>
            </a:r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1261C0-FD06-4342-9900-AC93E24F0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28195"/>
              </p:ext>
            </p:extLst>
          </p:nvPr>
        </p:nvGraphicFramePr>
        <p:xfrm>
          <a:off x="2588748" y="2121407"/>
          <a:ext cx="1627458" cy="4117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594">
                  <a:extLst>
                    <a:ext uri="{9D8B030D-6E8A-4147-A177-3AD203B41FA5}">
                      <a16:colId xmlns:a16="http://schemas.microsoft.com/office/drawing/2014/main" val="3768366441"/>
                    </a:ext>
                  </a:extLst>
                </a:gridCol>
                <a:gridCol w="1022864">
                  <a:extLst>
                    <a:ext uri="{9D8B030D-6E8A-4147-A177-3AD203B41FA5}">
                      <a16:colId xmlns:a16="http://schemas.microsoft.com/office/drawing/2014/main" val="2872262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Sub-</a:t>
                      </a:r>
                      <a:r>
                        <a:rPr lang="en-US" sz="800" dirty="0" err="1"/>
                        <a:t>cmd</a:t>
                      </a:r>
                      <a:r>
                        <a:rPr lang="en-US" sz="800" dirty="0"/>
                        <a:t> (</a:t>
                      </a:r>
                      <a:r>
                        <a:rPr lang="en-US" sz="800" dirty="0" err="1"/>
                        <a:t>ss</a:t>
                      </a:r>
                      <a:r>
                        <a:rPr lang="en-US" sz="800" dirty="0"/>
                        <a:t>)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Field_ID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53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Shared1_Type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75745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Shared1_Freq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2488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Shared1_Q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820378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Shared1_Gain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3364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Shared2_Type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410046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Shared2_Freq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4254937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Shared2_Q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5503940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Shared2_Gain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9396736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Tweeter_Type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50496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9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Tweeter_Freq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6047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Tweeter_Q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729654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Tweeter_Gain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504142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Woofer_Type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16949007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Woofer_Freq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5892979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E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Woofer_Q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3014539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Woofer_Gain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71802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 (</a:t>
                      </a:r>
                      <a:r>
                        <a:rPr lang="en-US" sz="800" dirty="0" err="1"/>
                        <a:t>resp</a:t>
                      </a:r>
                      <a:r>
                        <a:rPr lang="en-US" sz="800" dirty="0"/>
                        <a:t>: G)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Sub_Type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474610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11 (</a:t>
                      </a:r>
                      <a:r>
                        <a:rPr lang="en-US" sz="800" dirty="0" err="1"/>
                        <a:t>resp</a:t>
                      </a:r>
                      <a:r>
                        <a:rPr lang="en-US" sz="800" dirty="0"/>
                        <a:t>: H)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Sub_Freq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210892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 (</a:t>
                      </a:r>
                      <a:r>
                        <a:rPr lang="en-US" sz="800" dirty="0" err="1"/>
                        <a:t>resp</a:t>
                      </a:r>
                      <a:r>
                        <a:rPr lang="en-US" sz="800" dirty="0"/>
                        <a:t>: I)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Sub_Q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974908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 (</a:t>
                      </a:r>
                      <a:r>
                        <a:rPr lang="en-US" sz="800" dirty="0" err="1"/>
                        <a:t>resp</a:t>
                      </a:r>
                      <a:r>
                        <a:rPr lang="en-US" sz="800" dirty="0"/>
                        <a:t>: J)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Sub_Gain</a:t>
                      </a:r>
                      <a:endParaRPr lang="en-US" sz="800" dirty="0"/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533455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 (</a:t>
                      </a:r>
                      <a:r>
                        <a:rPr lang="en-US" sz="800" dirty="0" err="1"/>
                        <a:t>resp</a:t>
                      </a:r>
                      <a:r>
                        <a:rPr lang="en-US" sz="800" dirty="0"/>
                        <a:t>: K)</a:t>
                      </a:r>
                    </a:p>
                  </a:txBody>
                  <a:tcPr marL="18288" marR="45720" marT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Clear All Filters</a:t>
                      </a:r>
                    </a:p>
                  </a:txBody>
                  <a:tcPr marL="18288" marR="45720" marT="18288"/>
                </a:tc>
                <a:extLst>
                  <a:ext uri="{0D108BD9-81ED-4DB2-BD59-A6C34878D82A}">
                    <a16:rowId xmlns:a16="http://schemas.microsoft.com/office/drawing/2014/main" val="23157108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4A71DAA-D7FB-47FC-3DF4-A070126B5CA0}"/>
              </a:ext>
            </a:extLst>
          </p:cNvPr>
          <p:cNvSpPr/>
          <p:nvPr/>
        </p:nvSpPr>
        <p:spPr>
          <a:xfrm>
            <a:off x="4742550" y="1754757"/>
            <a:ext cx="1946030" cy="224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Curvature:  </a:t>
            </a:r>
            <a:r>
              <a:rPr lang="en-US" sz="1400" dirty="0" err="1"/>
              <a:t>Pssvv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5C413-71B2-74C4-8E8E-2F2755629B7F}"/>
              </a:ext>
            </a:extLst>
          </p:cNvPr>
          <p:cNvSpPr/>
          <p:nvPr/>
        </p:nvSpPr>
        <p:spPr>
          <a:xfrm>
            <a:off x="4742550" y="4229696"/>
            <a:ext cx="1946030" cy="224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Dipole Comp:  </a:t>
            </a:r>
            <a:r>
              <a:rPr lang="en-US" sz="1400" dirty="0" err="1"/>
              <a:t>Dxxvv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8C3611-88DA-7BF1-B524-E6E044994EA4}"/>
              </a:ext>
            </a:extLst>
          </p:cNvPr>
          <p:cNvSpPr/>
          <p:nvPr/>
        </p:nvSpPr>
        <p:spPr>
          <a:xfrm>
            <a:off x="7009710" y="1754757"/>
            <a:ext cx="1946030" cy="224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Shading:  </a:t>
            </a:r>
            <a:r>
              <a:rPr lang="en-US" sz="1400" dirty="0" err="1"/>
              <a:t>Rssvv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575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F8F9-6CAC-49EC-B474-A34FB6F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Sigma Studio Interface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07163C-92E2-4566-A805-411B76307194}"/>
              </a:ext>
            </a:extLst>
          </p:cNvPr>
          <p:cNvSpPr/>
          <p:nvPr/>
        </p:nvSpPr>
        <p:spPr>
          <a:xfrm>
            <a:off x="521851" y="1629167"/>
            <a:ext cx="1946030" cy="3727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SigmaStudio</a:t>
            </a:r>
            <a:r>
              <a:rPr lang="en-US" sz="1400" dirty="0">
                <a:solidFill>
                  <a:schemeClr val="tx1"/>
                </a:solidFill>
              </a:rPr>
              <a:t> (design DSP architecture)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342AE1-3E99-4281-B3B6-3BEADE859BCC}"/>
              </a:ext>
            </a:extLst>
          </p:cNvPr>
          <p:cNvSpPr/>
          <p:nvPr/>
        </p:nvSpPr>
        <p:spPr>
          <a:xfrm>
            <a:off x="672541" y="2197737"/>
            <a:ext cx="1651559" cy="1728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Design used for Marthas: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5 stereo channels</a:t>
            </a:r>
          </a:p>
          <a:p>
            <a:pPr marL="365760" lvl="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Left = front</a:t>
            </a:r>
          </a:p>
          <a:p>
            <a:pPr marL="365760" lvl="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Right =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Master Volume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Shared EQ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Volume trims &amp; Polarity, each channel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10 biquads per </a:t>
            </a:r>
            <a:r>
              <a:rPr lang="en-US" sz="1100" dirty="0" err="1">
                <a:solidFill>
                  <a:schemeClr val="tx1"/>
                </a:solidFill>
              </a:rPr>
              <a:t>chan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Delay for each channel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69B28-88C6-4B20-9BDA-5E5D5594D608}"/>
              </a:ext>
            </a:extLst>
          </p:cNvPr>
          <p:cNvSpPr/>
          <p:nvPr/>
        </p:nvSpPr>
        <p:spPr>
          <a:xfrm>
            <a:off x="669086" y="4058874"/>
            <a:ext cx="1651559" cy="951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Compile to create output files: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</a:rPr>
              <a:t>XXX_param.h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BA66C-BE4A-49FE-AADC-ABC29E0C8BE2}"/>
              </a:ext>
            </a:extLst>
          </p:cNvPr>
          <p:cNvSpPr/>
          <p:nvPr/>
        </p:nvSpPr>
        <p:spPr>
          <a:xfrm>
            <a:off x="3085541" y="1629166"/>
            <a:ext cx="1946030" cy="38191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ADAU1466 Arduino Tool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85088-BD85-44B2-A932-AB262FAE326D}"/>
              </a:ext>
            </a:extLst>
          </p:cNvPr>
          <p:cNvSpPr/>
          <p:nvPr/>
        </p:nvSpPr>
        <p:spPr>
          <a:xfrm>
            <a:off x="3240210" y="2372918"/>
            <a:ext cx="1651559" cy="1467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Create cell map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</a:rPr>
              <a:t>Cell_map.ino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sz="1050" i="1" dirty="0">
                <a:solidFill>
                  <a:schemeClr val="tx1"/>
                </a:solidFill>
              </a:rPr>
              <a:t>Maps the compiler-assigned Parameter RAM addresses to cell names so Arduino can program the DSP using symbolic names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CE80CF3-53BB-4019-B814-57B0C793DAF2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2320645" y="3106905"/>
            <a:ext cx="919565" cy="1427901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96D8FA-A0C9-495D-8CEB-20D53E027FB6}"/>
              </a:ext>
            </a:extLst>
          </p:cNvPr>
          <p:cNvSpPr/>
          <p:nvPr/>
        </p:nvSpPr>
        <p:spPr>
          <a:xfrm>
            <a:off x="5736945" y="1629167"/>
            <a:ext cx="1946030" cy="2108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Arduino 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62F2E-D40E-4534-848F-EE357B1C222C}"/>
              </a:ext>
            </a:extLst>
          </p:cNvPr>
          <p:cNvSpPr/>
          <p:nvPr/>
        </p:nvSpPr>
        <p:spPr>
          <a:xfrm>
            <a:off x="5884180" y="2028035"/>
            <a:ext cx="1651559" cy="689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Copy </a:t>
            </a:r>
            <a:r>
              <a:rPr lang="en-US" sz="1100" dirty="0" err="1">
                <a:solidFill>
                  <a:schemeClr val="tx1"/>
                </a:solidFill>
              </a:rPr>
              <a:t>Cell_map.ino</a:t>
            </a:r>
            <a:r>
              <a:rPr lang="en-US" sz="1100" dirty="0">
                <a:solidFill>
                  <a:schemeClr val="tx1"/>
                </a:solidFill>
              </a:rPr>
              <a:t> to sketch directory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8DFC11-A233-47BE-B44F-65C261194083}"/>
              </a:ext>
            </a:extLst>
          </p:cNvPr>
          <p:cNvSpPr/>
          <p:nvPr/>
        </p:nvSpPr>
        <p:spPr>
          <a:xfrm>
            <a:off x="5884180" y="3028387"/>
            <a:ext cx="1651559" cy="510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Compile with other sketch files.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FCD067-0B58-4C3A-BCAE-DB75B72DD9C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6709960" y="2717800"/>
            <a:ext cx="0" cy="3105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63DC69A-0F83-44C9-ADDA-0240A45478D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891769" y="2372918"/>
            <a:ext cx="992411" cy="733987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4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1341-DDB9-48B0-83EC-BC1DC7B8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262938" cy="1325563"/>
          </a:xfrm>
        </p:spPr>
        <p:txBody>
          <a:bodyPr/>
          <a:lstStyle/>
          <a:p>
            <a:r>
              <a:rPr lang="en-US" dirty="0"/>
              <a:t>SigmaStudio Design:  Stereo 3-way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01CC1-A43A-4752-8B8B-EBC4538C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512"/>
            <a:ext cx="9144000" cy="47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4F9C-60AC-59AB-BA0D-FC61092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SigmaStudio Design:  5x2/Dipole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49120-00D1-550C-1181-4B23E4DB5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26" y="1647876"/>
            <a:ext cx="8779838" cy="4767593"/>
          </a:xfrm>
        </p:spPr>
      </p:pic>
    </p:spTree>
    <p:extLst>
      <p:ext uri="{BB962C8B-B14F-4D97-AF65-F5344CB8AC3E}">
        <p14:creationId xmlns:p14="http://schemas.microsoft.com/office/powerpoint/2010/main" val="281115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3B58-9FD2-8669-977E-4AEAC2B3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5x2/Dipole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CB138-9240-0D16-47D4-C176F0E6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 stereo channels with polarity control for L/R</a:t>
            </a:r>
          </a:p>
          <a:p>
            <a:pPr lvl="1"/>
            <a:r>
              <a:rPr lang="en-US" dirty="0"/>
              <a:t>Polarity control allows 5-way monopole or 5-way dipole</a:t>
            </a:r>
          </a:p>
          <a:p>
            <a:r>
              <a:rPr lang="en-US" dirty="0"/>
              <a:t>10-band Equalizer, plus BSC and 2 shared filters</a:t>
            </a:r>
          </a:p>
          <a:p>
            <a:r>
              <a:rPr lang="en-US" dirty="0"/>
              <a:t>Supports 10-pole crossovers for most drivers</a:t>
            </a:r>
          </a:p>
          <a:p>
            <a:pPr lvl="1"/>
            <a:r>
              <a:rPr lang="en-US" dirty="0"/>
              <a:t>Subwoofer crossover is 8-pole</a:t>
            </a:r>
          </a:p>
          <a:p>
            <a:r>
              <a:rPr lang="en-US" dirty="0"/>
              <a:t>Delay on all channels for driver offsets</a:t>
            </a:r>
          </a:p>
          <a:p>
            <a:r>
              <a:rPr lang="en-US" dirty="0"/>
              <a:t>Volume trim with mute for all channels</a:t>
            </a:r>
          </a:p>
          <a:p>
            <a:r>
              <a:rPr lang="en-US" dirty="0"/>
              <a:t>Bass management similar to subwoofer plate amp</a:t>
            </a:r>
          </a:p>
          <a:p>
            <a:pPr lvl="1"/>
            <a:r>
              <a:rPr lang="en-US" dirty="0"/>
              <a:t>Rumble and Peaking filters</a:t>
            </a:r>
          </a:p>
          <a:p>
            <a:r>
              <a:rPr lang="en-US" dirty="0"/>
              <a:t>ADI </a:t>
            </a:r>
            <a:r>
              <a:rPr lang="en-US" dirty="0" err="1"/>
              <a:t>Superbass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Perceptual filter that adds overtones to give impression of deeper bass</a:t>
            </a:r>
          </a:p>
        </p:txBody>
      </p:sp>
    </p:spTree>
    <p:extLst>
      <p:ext uri="{BB962C8B-B14F-4D97-AF65-F5344CB8AC3E}">
        <p14:creationId xmlns:p14="http://schemas.microsoft.com/office/powerpoint/2010/main" val="264597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3733-3CEE-0222-F233-6C6E00F6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SigmaStudio Design:  Line Array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99E0D-99B6-20BB-487A-B3871B31E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FC4F-0F82-2431-517C-93E8A4F3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a New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8492-1F6B-E843-FAE0-B26EE4FD3A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Example:  Volume Bar Thickness</a:t>
            </a:r>
          </a:p>
          <a:p>
            <a:r>
              <a:rPr lang="en-US" sz="1800" dirty="0"/>
              <a:t>Insert command name in </a:t>
            </a:r>
            <a:r>
              <a:rPr lang="en-US" sz="1800" dirty="0" err="1"/>
              <a:t>enums</a:t>
            </a:r>
            <a:endParaRPr lang="en-US" sz="1800" dirty="0"/>
          </a:p>
          <a:p>
            <a:pPr lvl="1"/>
            <a:r>
              <a:rPr lang="en-US" sz="1500" dirty="0"/>
              <a:t>See </a:t>
            </a:r>
            <a:r>
              <a:rPr lang="en-US" sz="1500" dirty="0" err="1"/>
              <a:t>enum.h</a:t>
            </a:r>
            <a:r>
              <a:rPr lang="en-US" sz="1500" dirty="0"/>
              <a:t>  (Thickness)</a:t>
            </a:r>
          </a:p>
          <a:p>
            <a:r>
              <a:rPr lang="en-US" sz="1800" dirty="0"/>
              <a:t>Add command code to </a:t>
            </a:r>
            <a:r>
              <a:rPr lang="en-US" sz="1800" dirty="0" err="1"/>
              <a:t>Tables.h</a:t>
            </a:r>
            <a:endParaRPr lang="en-US" sz="1800" dirty="0"/>
          </a:p>
          <a:p>
            <a:pPr lvl="1"/>
            <a:r>
              <a:rPr lang="en-US" sz="1500" dirty="0"/>
              <a:t>Add character to </a:t>
            </a:r>
            <a:r>
              <a:rPr lang="en-US" sz="1500" dirty="0" err="1"/>
              <a:t>Command_table</a:t>
            </a:r>
            <a:r>
              <a:rPr lang="en-US" sz="1500" dirty="0"/>
              <a:t> (“T”)</a:t>
            </a:r>
          </a:p>
          <a:p>
            <a:pPr lvl="1"/>
            <a:r>
              <a:rPr lang="en-US" sz="1500" dirty="0"/>
              <a:t>Increment </a:t>
            </a:r>
            <a:r>
              <a:rPr lang="en-US" sz="1500" dirty="0" err="1"/>
              <a:t>number_of_commands</a:t>
            </a:r>
            <a:endParaRPr lang="en-US" sz="1500" dirty="0"/>
          </a:p>
          <a:p>
            <a:r>
              <a:rPr lang="en-US" sz="1800" dirty="0"/>
              <a:t>Link command code to command name in SCI_BLE</a:t>
            </a:r>
          </a:p>
          <a:p>
            <a:pPr lvl="1"/>
            <a:r>
              <a:rPr lang="en-US" sz="1500" dirty="0"/>
              <a:t>Example: case 'T’:  </a:t>
            </a:r>
            <a:r>
              <a:rPr lang="en-US" sz="1500" dirty="0" err="1"/>
              <a:t>cmd</a:t>
            </a:r>
            <a:r>
              <a:rPr lang="en-US" sz="1500" dirty="0"/>
              <a:t> = Thickness;       break;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A30B6-B18B-7863-F2AC-0413221AFE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Add command values to </a:t>
            </a:r>
            <a:r>
              <a:rPr lang="en-US" sz="1800" dirty="0" err="1"/>
              <a:t>State_model</a:t>
            </a:r>
            <a:endParaRPr lang="en-US" sz="1800" dirty="0"/>
          </a:p>
          <a:p>
            <a:pPr lvl="1"/>
            <a:r>
              <a:rPr lang="en-US" sz="1200" dirty="0"/>
              <a:t>(Model[Thickness] .xxx</a:t>
            </a:r>
          </a:p>
          <a:p>
            <a:pPr lvl="1"/>
            <a:r>
              <a:rPr lang="en-US" sz="1200" dirty="0"/>
              <a:t>Add value list to </a:t>
            </a:r>
            <a:r>
              <a:rPr lang="en-US" sz="1200" dirty="0" err="1"/>
              <a:t>Tables.h</a:t>
            </a:r>
            <a:r>
              <a:rPr lang="en-US" sz="1200" dirty="0"/>
              <a:t> or use existing list (</a:t>
            </a:r>
            <a:r>
              <a:rPr lang="en-US" sz="1200" dirty="0" err="1"/>
              <a:t>On_Off</a:t>
            </a:r>
            <a:r>
              <a:rPr lang="en-US" sz="1200" dirty="0"/>
              <a:t>)</a:t>
            </a:r>
          </a:p>
          <a:p>
            <a:r>
              <a:rPr lang="en-US" sz="1800" dirty="0"/>
              <a:t>Add handler to </a:t>
            </a:r>
            <a:r>
              <a:rPr lang="en-US" sz="1800" dirty="0" err="1"/>
              <a:t>Commands.ino</a:t>
            </a:r>
            <a:endParaRPr lang="en-US" sz="1800" dirty="0"/>
          </a:p>
          <a:p>
            <a:pPr lvl="1"/>
            <a:r>
              <a:rPr lang="en-US" sz="1500" dirty="0"/>
              <a:t>Allows special processing for each command</a:t>
            </a:r>
          </a:p>
          <a:p>
            <a:r>
              <a:rPr lang="en-US" sz="1800" dirty="0"/>
              <a:t>Add values to Preferences </a:t>
            </a:r>
            <a:r>
              <a:rPr lang="en-US" sz="1800"/>
              <a:t>as needed</a:t>
            </a:r>
            <a:endParaRPr lang="en-US" sz="1800" dirty="0"/>
          </a:p>
          <a:p>
            <a:pPr lvl="1"/>
            <a:r>
              <a:rPr lang="en-US" sz="1500" dirty="0"/>
              <a:t>See </a:t>
            </a:r>
            <a:r>
              <a:rPr lang="en-US" sz="1500" dirty="0" err="1"/>
              <a:t>Save_state</a:t>
            </a:r>
            <a:r>
              <a:rPr lang="en-US" sz="1500" dirty="0"/>
              <a:t> in </a:t>
            </a:r>
            <a:r>
              <a:rPr lang="en-US" sz="1500" dirty="0" err="1"/>
              <a:t>Save.ino</a:t>
            </a:r>
            <a:endParaRPr lang="en-US" sz="1500" dirty="0"/>
          </a:p>
          <a:p>
            <a:pPr lvl="1"/>
            <a:r>
              <a:rPr lang="en-US" sz="1500" dirty="0"/>
              <a:t>See </a:t>
            </a:r>
            <a:r>
              <a:rPr lang="en-US" sz="1500" dirty="0" err="1"/>
              <a:t>Restore_state</a:t>
            </a:r>
            <a:r>
              <a:rPr lang="en-US" sz="1500" dirty="0"/>
              <a:t>, also</a:t>
            </a:r>
          </a:p>
        </p:txBody>
      </p:sp>
    </p:spTree>
    <p:extLst>
      <p:ext uri="{BB962C8B-B14F-4D97-AF65-F5344CB8AC3E}">
        <p14:creationId xmlns:p14="http://schemas.microsoft.com/office/powerpoint/2010/main" val="92264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3A20-B24E-4AC6-A9DD-78807266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Filters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E5C40-EBDA-482A-A898-8BB0272D1D0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1D700-C5F4-4C27-A362-890193EA6005}"/>
              </a:ext>
            </a:extLst>
          </p:cNvPr>
          <p:cNvSpPr txBox="1"/>
          <p:nvPr/>
        </p:nvSpPr>
        <p:spPr>
          <a:xfrm>
            <a:off x="3200400" y="1984319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 Filters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E26DC-86E4-4878-86E1-C82DC3518558}"/>
              </a:ext>
            </a:extLst>
          </p:cNvPr>
          <p:cNvSpPr/>
          <p:nvPr/>
        </p:nvSpPr>
        <p:spPr>
          <a:xfrm>
            <a:off x="3558012" y="2376182"/>
            <a:ext cx="101398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4B9085-6EB8-4D2C-97AD-CA6BC8E3E5CC}"/>
              </a:ext>
            </a:extLst>
          </p:cNvPr>
          <p:cNvSpPr/>
          <p:nvPr/>
        </p:nvSpPr>
        <p:spPr>
          <a:xfrm>
            <a:off x="6269600" y="3472719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02B8C-6483-49C3-AAA0-B3D24829CDF6}"/>
              </a:ext>
            </a:extLst>
          </p:cNvPr>
          <p:cNvSpPr txBox="1"/>
          <p:nvPr/>
        </p:nvSpPr>
        <p:spPr>
          <a:xfrm>
            <a:off x="6422001" y="3091719"/>
            <a:ext cx="685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541A9-667D-4EFA-ACE5-6A8134A109A9}"/>
              </a:ext>
            </a:extLst>
          </p:cNvPr>
          <p:cNvSpPr txBox="1"/>
          <p:nvPr/>
        </p:nvSpPr>
        <p:spPr>
          <a:xfrm>
            <a:off x="6500027" y="6005027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31BD-FB45-4AFB-813A-D34E0C5969CB}"/>
              </a:ext>
            </a:extLst>
          </p:cNvPr>
          <p:cNvSpPr txBox="1"/>
          <p:nvPr/>
        </p:nvSpPr>
        <p:spPr>
          <a:xfrm>
            <a:off x="5258375" y="3091719"/>
            <a:ext cx="533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BC7071-17B3-4A96-A238-5D5CBFFC0F2A}"/>
              </a:ext>
            </a:extLst>
          </p:cNvPr>
          <p:cNvSpPr/>
          <p:nvPr/>
        </p:nvSpPr>
        <p:spPr>
          <a:xfrm>
            <a:off x="5105975" y="3472719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5D89E7-849F-4F97-97C5-86504175F659}"/>
              </a:ext>
            </a:extLst>
          </p:cNvPr>
          <p:cNvSpPr/>
          <p:nvPr/>
        </p:nvSpPr>
        <p:spPr>
          <a:xfrm>
            <a:off x="3962400" y="3473787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621EB5-8AAF-4E25-9C29-17E85170A3A8}"/>
              </a:ext>
            </a:extLst>
          </p:cNvPr>
          <p:cNvSpPr txBox="1"/>
          <p:nvPr/>
        </p:nvSpPr>
        <p:spPr>
          <a:xfrm>
            <a:off x="4087300" y="3092787"/>
            <a:ext cx="685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6CC350-0941-4A4F-B6FD-FC1A4E332447}"/>
              </a:ext>
            </a:extLst>
          </p:cNvPr>
          <p:cNvSpPr/>
          <p:nvPr/>
        </p:nvSpPr>
        <p:spPr>
          <a:xfrm>
            <a:off x="2743200" y="3473476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58D831-501C-475A-92FF-8915F1C67A4B}"/>
              </a:ext>
            </a:extLst>
          </p:cNvPr>
          <p:cNvSpPr txBox="1"/>
          <p:nvPr/>
        </p:nvSpPr>
        <p:spPr>
          <a:xfrm>
            <a:off x="2763825" y="3092476"/>
            <a:ext cx="838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F3907-CBED-46F9-AB51-222F20E0290C}"/>
              </a:ext>
            </a:extLst>
          </p:cNvPr>
          <p:cNvSpPr txBox="1"/>
          <p:nvPr/>
        </p:nvSpPr>
        <p:spPr>
          <a:xfrm>
            <a:off x="4762500" y="2376182"/>
            <a:ext cx="3475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sz="1200" dirty="0"/>
              <a:t>Options:  Shared_1, Shared_2, Tweeter, Woofer, Sub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4650DE-4D94-4D4E-9557-FCA95CC78DD8}"/>
              </a:ext>
            </a:extLst>
          </p:cNvPr>
          <p:cNvSpPr txBox="1"/>
          <p:nvPr/>
        </p:nvSpPr>
        <p:spPr>
          <a:xfrm>
            <a:off x="4429991" y="5927545"/>
            <a:ext cx="4468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2E2870-AF6F-4168-8325-BFD7E367DB1D}"/>
              </a:ext>
            </a:extLst>
          </p:cNvPr>
          <p:cNvSpPr txBox="1"/>
          <p:nvPr/>
        </p:nvSpPr>
        <p:spPr>
          <a:xfrm>
            <a:off x="5105191" y="5927545"/>
            <a:ext cx="4468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A9DF7-C191-47B6-A780-F853860BCE7B}"/>
              </a:ext>
            </a:extLst>
          </p:cNvPr>
          <p:cNvSpPr/>
          <p:nvPr/>
        </p:nvSpPr>
        <p:spPr>
          <a:xfrm>
            <a:off x="918335" y="5527436"/>
            <a:ext cx="2571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One_Pole_LP</a:t>
            </a:r>
            <a:r>
              <a:rPr lang="en-US" sz="1100" dirty="0"/>
              <a:t>, </a:t>
            </a:r>
            <a:r>
              <a:rPr lang="en-US" sz="1100" dirty="0" err="1"/>
              <a:t>One_Pole_HP</a:t>
            </a:r>
            <a:r>
              <a:rPr lang="en-US" sz="1100" dirty="0"/>
              <a:t>, </a:t>
            </a:r>
            <a:r>
              <a:rPr lang="en-US" sz="1100" dirty="0" err="1"/>
              <a:t>Two_Pole_LP</a:t>
            </a:r>
            <a:r>
              <a:rPr lang="en-US" sz="1100" dirty="0"/>
              <a:t>, </a:t>
            </a:r>
            <a:r>
              <a:rPr lang="en-US" sz="1100" dirty="0" err="1"/>
              <a:t>Two_Pole_HP</a:t>
            </a:r>
            <a:r>
              <a:rPr lang="en-US" sz="1100" dirty="0"/>
              <a:t>, </a:t>
            </a:r>
            <a:r>
              <a:rPr lang="en-US" sz="1100" dirty="0" err="1"/>
              <a:t>LP_Shelf</a:t>
            </a:r>
            <a:r>
              <a:rPr lang="en-US" sz="1100" dirty="0"/>
              <a:t>, </a:t>
            </a:r>
            <a:r>
              <a:rPr lang="en-US" sz="1100" dirty="0" err="1"/>
              <a:t>HP_Shelf</a:t>
            </a:r>
            <a:r>
              <a:rPr lang="en-US" sz="1100" dirty="0"/>
              <a:t>, Bandpass, Notch, Peaking, </a:t>
            </a:r>
            <a:r>
              <a:rPr lang="en-US" sz="1100" dirty="0" err="1"/>
              <a:t>All_Pass</a:t>
            </a:r>
            <a:r>
              <a:rPr lang="en-US" sz="1100" dirty="0"/>
              <a:t>, None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51315-1738-4132-8131-5B20BE8A0AE6}"/>
              </a:ext>
            </a:extLst>
          </p:cNvPr>
          <p:cNvSpPr txBox="1"/>
          <p:nvPr/>
        </p:nvSpPr>
        <p:spPr>
          <a:xfrm>
            <a:off x="1440350" y="3120432"/>
            <a:ext cx="838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0BD814-53D9-4D74-9622-924C02C25714}"/>
              </a:ext>
            </a:extLst>
          </p:cNvPr>
          <p:cNvSpPr/>
          <p:nvPr/>
        </p:nvSpPr>
        <p:spPr>
          <a:xfrm>
            <a:off x="1402250" y="3472719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dirty="0"/>
              <a:t>Shared_1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6AEF0F-C490-4490-8B26-FF778C41863D}"/>
              </a:ext>
            </a:extLst>
          </p:cNvPr>
          <p:cNvSpPr/>
          <p:nvPr/>
        </p:nvSpPr>
        <p:spPr>
          <a:xfrm>
            <a:off x="6272463" y="384883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7E316D-F18B-4FDF-9108-E11F9319BC99}"/>
              </a:ext>
            </a:extLst>
          </p:cNvPr>
          <p:cNvSpPr/>
          <p:nvPr/>
        </p:nvSpPr>
        <p:spPr>
          <a:xfrm>
            <a:off x="5108838" y="384883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9FFC66-FE28-4FA8-9F21-414064FD389F}"/>
              </a:ext>
            </a:extLst>
          </p:cNvPr>
          <p:cNvSpPr/>
          <p:nvPr/>
        </p:nvSpPr>
        <p:spPr>
          <a:xfrm>
            <a:off x="3965263" y="3849906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9B86A8-AE1F-478A-B59A-EED4BCECA53E}"/>
              </a:ext>
            </a:extLst>
          </p:cNvPr>
          <p:cNvSpPr/>
          <p:nvPr/>
        </p:nvSpPr>
        <p:spPr>
          <a:xfrm>
            <a:off x="2746063" y="3849595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A18B4F-E4ED-457E-B610-35FBB23B9264}"/>
              </a:ext>
            </a:extLst>
          </p:cNvPr>
          <p:cNvSpPr/>
          <p:nvPr/>
        </p:nvSpPr>
        <p:spPr>
          <a:xfrm>
            <a:off x="1405113" y="384883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dirty="0"/>
              <a:t>Shared_2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0E756-EC4A-4539-BB61-D1623C5CABFD}"/>
              </a:ext>
            </a:extLst>
          </p:cNvPr>
          <p:cNvSpPr/>
          <p:nvPr/>
        </p:nvSpPr>
        <p:spPr>
          <a:xfrm>
            <a:off x="6269600" y="4238643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ACF0DB-09E1-4A22-A113-14AFCECFBEA2}"/>
              </a:ext>
            </a:extLst>
          </p:cNvPr>
          <p:cNvSpPr/>
          <p:nvPr/>
        </p:nvSpPr>
        <p:spPr>
          <a:xfrm>
            <a:off x="5105975" y="4238643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579969-1EF7-4A05-9671-ACF638E05BF2}"/>
              </a:ext>
            </a:extLst>
          </p:cNvPr>
          <p:cNvSpPr/>
          <p:nvPr/>
        </p:nvSpPr>
        <p:spPr>
          <a:xfrm>
            <a:off x="3962400" y="423971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E3C9FA-B609-4CAB-B10E-9581A8A58BD2}"/>
              </a:ext>
            </a:extLst>
          </p:cNvPr>
          <p:cNvSpPr/>
          <p:nvPr/>
        </p:nvSpPr>
        <p:spPr>
          <a:xfrm>
            <a:off x="2743200" y="42394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5B9034-8EA9-4B27-B187-B2511539ED90}"/>
              </a:ext>
            </a:extLst>
          </p:cNvPr>
          <p:cNvSpPr/>
          <p:nvPr/>
        </p:nvSpPr>
        <p:spPr>
          <a:xfrm>
            <a:off x="1402250" y="4238643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dirty="0"/>
              <a:t>Tweeter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20CBEB-157A-446B-BBC7-8607F7F92099}"/>
              </a:ext>
            </a:extLst>
          </p:cNvPr>
          <p:cNvSpPr/>
          <p:nvPr/>
        </p:nvSpPr>
        <p:spPr>
          <a:xfrm>
            <a:off x="6269600" y="462844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E8A552-DCAC-41E3-AC33-37757EB41C97}"/>
              </a:ext>
            </a:extLst>
          </p:cNvPr>
          <p:cNvSpPr/>
          <p:nvPr/>
        </p:nvSpPr>
        <p:spPr>
          <a:xfrm>
            <a:off x="5105975" y="462844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6165AE-1864-412B-9DA8-FD3083C388E0}"/>
              </a:ext>
            </a:extLst>
          </p:cNvPr>
          <p:cNvSpPr/>
          <p:nvPr/>
        </p:nvSpPr>
        <p:spPr>
          <a:xfrm>
            <a:off x="3962400" y="4629516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9F3EB2-A139-431B-BF61-41004D1A963C}"/>
              </a:ext>
            </a:extLst>
          </p:cNvPr>
          <p:cNvSpPr/>
          <p:nvPr/>
        </p:nvSpPr>
        <p:spPr>
          <a:xfrm>
            <a:off x="2743200" y="4629205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36F8D1B-EC42-4F8D-95A1-3F79D79A4468}"/>
              </a:ext>
            </a:extLst>
          </p:cNvPr>
          <p:cNvSpPr/>
          <p:nvPr/>
        </p:nvSpPr>
        <p:spPr>
          <a:xfrm>
            <a:off x="1402250" y="462844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dirty="0"/>
              <a:t>Woofer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6CD002-4989-44E4-8CDB-92A609505B26}"/>
              </a:ext>
            </a:extLst>
          </p:cNvPr>
          <p:cNvSpPr/>
          <p:nvPr/>
        </p:nvSpPr>
        <p:spPr>
          <a:xfrm>
            <a:off x="6269600" y="504229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46909C-61DD-4AC7-991C-9225740E389D}"/>
              </a:ext>
            </a:extLst>
          </p:cNvPr>
          <p:cNvSpPr/>
          <p:nvPr/>
        </p:nvSpPr>
        <p:spPr>
          <a:xfrm>
            <a:off x="5105975" y="504229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6081AF8-6E40-4608-B656-C2AF3B930749}"/>
              </a:ext>
            </a:extLst>
          </p:cNvPr>
          <p:cNvSpPr/>
          <p:nvPr/>
        </p:nvSpPr>
        <p:spPr>
          <a:xfrm>
            <a:off x="3962400" y="5043359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AAEDA7-9095-4FA1-8C94-64D947AA1FE8}"/>
              </a:ext>
            </a:extLst>
          </p:cNvPr>
          <p:cNvSpPr/>
          <p:nvPr/>
        </p:nvSpPr>
        <p:spPr>
          <a:xfrm>
            <a:off x="2743200" y="5043048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BCAD71-C2AD-422E-9775-ABB6DC2D5751}"/>
              </a:ext>
            </a:extLst>
          </p:cNvPr>
          <p:cNvSpPr/>
          <p:nvPr/>
        </p:nvSpPr>
        <p:spPr>
          <a:xfrm>
            <a:off x="1402250" y="504229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dirty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256224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404C-3CF5-4178-B972-23CF5ADF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C054FC-6360-6A77-8413-5A7368F9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60" y="1381126"/>
            <a:ext cx="6593937" cy="44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E7DE86-22B7-89BC-87FD-4AFA8FB76543}"/>
              </a:ext>
            </a:extLst>
          </p:cNvPr>
          <p:cNvSpPr txBox="1"/>
          <p:nvPr/>
        </p:nvSpPr>
        <p:spPr>
          <a:xfrm>
            <a:off x="923925" y="6000751"/>
            <a:ext cx="743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Same overall design as ADAU1701, except for the “ADAU1701 program” block.</a:t>
            </a:r>
          </a:p>
          <a:p>
            <a:pPr algn="ctr"/>
            <a:r>
              <a:rPr lang="en-US" dirty="0"/>
              <a:t> For the ADAU1466, the program is put in the EEPROM by SigmaStudio</a:t>
            </a:r>
          </a:p>
        </p:txBody>
      </p:sp>
    </p:spTree>
    <p:extLst>
      <p:ext uri="{BB962C8B-B14F-4D97-AF65-F5344CB8AC3E}">
        <p14:creationId xmlns:p14="http://schemas.microsoft.com/office/powerpoint/2010/main" val="829116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C10A29-623E-392E-2DA7-9BFA60DC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7399"/>
          </a:xfrm>
        </p:spPr>
        <p:txBody>
          <a:bodyPr>
            <a:normAutofit fontScale="90000"/>
          </a:bodyPr>
          <a:lstStyle/>
          <a:p>
            <a:r>
              <a:rPr lang="en-US"/>
              <a:t>Layout (as used in the Marthas)</a:t>
            </a:r>
            <a:endParaRPr lang="en-US" dirty="0"/>
          </a:p>
        </p:txBody>
      </p:sp>
      <p:pic>
        <p:nvPicPr>
          <p:cNvPr id="3" name="Picture 2" descr="A picture containing electronics, electronic engineering, engineering, electronic component&#10;&#10;Description automatically generated">
            <a:extLst>
              <a:ext uri="{FF2B5EF4-FFF2-40B4-BE49-F238E27FC236}">
                <a16:creationId xmlns:a16="http://schemas.microsoft.com/office/drawing/2014/main" id="{A6226C6F-9591-6890-E759-21CEBC83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7987" y="435843"/>
            <a:ext cx="4769920" cy="63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4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F39E3-73F1-440A-A27B-315DAA36B910}"/>
              </a:ext>
            </a:extLst>
          </p:cNvPr>
          <p:cNvSpPr txBox="1"/>
          <p:nvPr/>
        </p:nvSpPr>
        <p:spPr>
          <a:xfrm>
            <a:off x="665785" y="1586639"/>
            <a:ext cx="7032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Inputs</a:t>
            </a:r>
          </a:p>
          <a:p>
            <a:pPr algn="ctr"/>
            <a:r>
              <a:rPr lang="en-US" sz="1350" dirty="0"/>
              <a:t>(Views)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FDC22-909B-4F4C-B2E3-DC9E34FFD9AD}"/>
              </a:ext>
            </a:extLst>
          </p:cNvPr>
          <p:cNvSpPr/>
          <p:nvPr/>
        </p:nvSpPr>
        <p:spPr>
          <a:xfrm>
            <a:off x="498899" y="2421135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MQTT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7A89D-CE61-4D2A-83E7-4F5AE1ACF9A5}"/>
              </a:ext>
            </a:extLst>
          </p:cNvPr>
          <p:cNvSpPr/>
          <p:nvPr/>
        </p:nvSpPr>
        <p:spPr>
          <a:xfrm>
            <a:off x="498898" y="3264824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Bluetooth BLE (UART)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BD00E-2E4E-480C-9679-A9BD8D77EAAC}"/>
              </a:ext>
            </a:extLst>
          </p:cNvPr>
          <p:cNvSpPr txBox="1"/>
          <p:nvPr/>
        </p:nvSpPr>
        <p:spPr>
          <a:xfrm>
            <a:off x="2744189" y="1670964"/>
            <a:ext cx="6415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0C55C-51B2-41BC-9BDD-76A68BE43813}"/>
              </a:ext>
            </a:extLst>
          </p:cNvPr>
          <p:cNvSpPr txBox="1"/>
          <p:nvPr/>
        </p:nvSpPr>
        <p:spPr>
          <a:xfrm>
            <a:off x="6934353" y="1586639"/>
            <a:ext cx="7569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Outputs</a:t>
            </a:r>
          </a:p>
          <a:p>
            <a:r>
              <a:rPr lang="en-US" sz="1350" dirty="0"/>
              <a:t> (Views)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B2668C-6732-4ABE-B5B4-954AEBF9C066}"/>
              </a:ext>
            </a:extLst>
          </p:cNvPr>
          <p:cNvSpPr/>
          <p:nvPr/>
        </p:nvSpPr>
        <p:spPr>
          <a:xfrm>
            <a:off x="2523344" y="2119898"/>
            <a:ext cx="1037045" cy="362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Status, allowable values and up/down management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D02880-1FF5-48F2-92C5-FBCF485D973C}"/>
              </a:ext>
            </a:extLst>
          </p:cNvPr>
          <p:cNvCxnSpPr>
            <a:cxnSpLocks/>
          </p:cNvCxnSpPr>
          <p:nvPr/>
        </p:nvCxnSpPr>
        <p:spPr>
          <a:xfrm>
            <a:off x="1993944" y="2170731"/>
            <a:ext cx="0" cy="3507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0EC04B-97B7-41CD-9C14-6A5841012E22}"/>
              </a:ext>
            </a:extLst>
          </p:cNvPr>
          <p:cNvCxnSpPr>
            <a:stCxn id="4" idx="3"/>
          </p:cNvCxnSpPr>
          <p:nvPr/>
        </p:nvCxnSpPr>
        <p:spPr>
          <a:xfrm flipV="1">
            <a:off x="1535944" y="2607824"/>
            <a:ext cx="458000" cy="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71576A-09FC-4B58-9016-C4626A8929B1}"/>
              </a:ext>
            </a:extLst>
          </p:cNvPr>
          <p:cNvCxnSpPr>
            <a:stCxn id="5" idx="3"/>
          </p:cNvCxnSpPr>
          <p:nvPr/>
        </p:nvCxnSpPr>
        <p:spPr>
          <a:xfrm>
            <a:off x="1535943" y="3452867"/>
            <a:ext cx="458001" cy="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20240E-0E00-41E3-A348-5D7D852E9FD9}"/>
              </a:ext>
            </a:extLst>
          </p:cNvPr>
          <p:cNvCxnSpPr>
            <a:cxnSpLocks/>
          </p:cNvCxnSpPr>
          <p:nvPr/>
        </p:nvCxnSpPr>
        <p:spPr>
          <a:xfrm>
            <a:off x="1993944" y="2321839"/>
            <a:ext cx="529403" cy="2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99C599-0E87-4B77-B725-569865A46A30}"/>
              </a:ext>
            </a:extLst>
          </p:cNvPr>
          <p:cNvCxnSpPr>
            <a:cxnSpLocks/>
          </p:cNvCxnSpPr>
          <p:nvPr/>
        </p:nvCxnSpPr>
        <p:spPr>
          <a:xfrm>
            <a:off x="1993945" y="2918261"/>
            <a:ext cx="546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21BACE-EF93-4831-AF4D-C027CA3900A9}"/>
              </a:ext>
            </a:extLst>
          </p:cNvPr>
          <p:cNvCxnSpPr>
            <a:cxnSpLocks/>
          </p:cNvCxnSpPr>
          <p:nvPr/>
        </p:nvCxnSpPr>
        <p:spPr>
          <a:xfrm flipV="1">
            <a:off x="1993944" y="3561427"/>
            <a:ext cx="538061" cy="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470768-A243-465C-B9F7-FCB538B09AC8}"/>
              </a:ext>
            </a:extLst>
          </p:cNvPr>
          <p:cNvCxnSpPr>
            <a:cxnSpLocks/>
          </p:cNvCxnSpPr>
          <p:nvPr/>
        </p:nvCxnSpPr>
        <p:spPr>
          <a:xfrm>
            <a:off x="1993944" y="4224503"/>
            <a:ext cx="538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0B69E5-2EC5-4ABA-9C6E-D0BE7DA6C9E2}"/>
              </a:ext>
            </a:extLst>
          </p:cNvPr>
          <p:cNvCxnSpPr>
            <a:cxnSpLocks/>
          </p:cNvCxnSpPr>
          <p:nvPr/>
        </p:nvCxnSpPr>
        <p:spPr>
          <a:xfrm>
            <a:off x="1993945" y="4908029"/>
            <a:ext cx="546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DAB5E5-F215-4908-AD91-F1DD47E3934C}"/>
              </a:ext>
            </a:extLst>
          </p:cNvPr>
          <p:cNvCxnSpPr>
            <a:cxnSpLocks/>
          </p:cNvCxnSpPr>
          <p:nvPr/>
        </p:nvCxnSpPr>
        <p:spPr>
          <a:xfrm>
            <a:off x="1993942" y="5593271"/>
            <a:ext cx="529403" cy="2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47E356B-3B21-4E74-9FC1-CA73A8F0CE34}"/>
              </a:ext>
            </a:extLst>
          </p:cNvPr>
          <p:cNvSpPr/>
          <p:nvPr/>
        </p:nvSpPr>
        <p:spPr>
          <a:xfrm>
            <a:off x="6770617" y="2965634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MQTT Message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B6DDC6-0C29-489B-87A4-03CD02DAA60D}"/>
              </a:ext>
            </a:extLst>
          </p:cNvPr>
          <p:cNvSpPr/>
          <p:nvPr/>
        </p:nvSpPr>
        <p:spPr>
          <a:xfrm>
            <a:off x="6770616" y="3753754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BLE messages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373C85-D88E-4E66-BFBF-82DE5367118D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5411470" y="2918117"/>
            <a:ext cx="770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F1EF7FE-5287-4458-9380-44E9C9B2D44C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3557362" y="3511156"/>
            <a:ext cx="850934" cy="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0A3DA21-ECB5-4CB9-AC5F-456115A1B059}"/>
              </a:ext>
            </a:extLst>
          </p:cNvPr>
          <p:cNvSpPr/>
          <p:nvPr/>
        </p:nvSpPr>
        <p:spPr>
          <a:xfrm>
            <a:off x="6800644" y="2249236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Serial Debugger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BC32C2F-AD8B-4C69-BED4-A2101B3B10F4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5411471" y="2301924"/>
            <a:ext cx="7704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1403620-29E4-4B79-A210-C825F5E4A3BF}"/>
              </a:ext>
            </a:extLst>
          </p:cNvPr>
          <p:cNvSpPr txBox="1"/>
          <p:nvPr/>
        </p:nvSpPr>
        <p:spPr>
          <a:xfrm>
            <a:off x="4074327" y="1552891"/>
            <a:ext cx="16372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Command Execution</a:t>
            </a:r>
          </a:p>
          <a:p>
            <a:pPr algn="ctr"/>
            <a:r>
              <a:rPr lang="en-US" sz="1350" dirty="0"/>
              <a:t>(“Controller”)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F5DF58-1DBD-4EDF-9839-A7EB00190BF6}"/>
              </a:ext>
            </a:extLst>
          </p:cNvPr>
          <p:cNvSpPr/>
          <p:nvPr/>
        </p:nvSpPr>
        <p:spPr>
          <a:xfrm>
            <a:off x="4374426" y="2113882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Volume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D6F0F9-66C3-4B03-AA13-F23288C39439}"/>
              </a:ext>
            </a:extLst>
          </p:cNvPr>
          <p:cNvSpPr/>
          <p:nvPr/>
        </p:nvSpPr>
        <p:spPr>
          <a:xfrm>
            <a:off x="4374425" y="2730075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Input Selection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D360B9-234C-4D32-8D91-8A08F67AF42F}"/>
              </a:ext>
            </a:extLst>
          </p:cNvPr>
          <p:cNvSpPr/>
          <p:nvPr/>
        </p:nvSpPr>
        <p:spPr>
          <a:xfrm>
            <a:off x="4408296" y="3323113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Crossover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E5CC56-15C7-419C-9A4E-3EA841602629}"/>
              </a:ext>
            </a:extLst>
          </p:cNvPr>
          <p:cNvSpPr/>
          <p:nvPr/>
        </p:nvSpPr>
        <p:spPr>
          <a:xfrm>
            <a:off x="4408297" y="4006192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EQ</a:t>
            </a:r>
            <a:endParaRPr lang="en-US" sz="105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65232-9649-4024-85D3-A3035ECB0D16}"/>
              </a:ext>
            </a:extLst>
          </p:cNvPr>
          <p:cNvSpPr/>
          <p:nvPr/>
        </p:nvSpPr>
        <p:spPr>
          <a:xfrm>
            <a:off x="4408297" y="4686651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Mute</a:t>
            </a:r>
            <a:endParaRPr lang="en-US" sz="105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354B2D-B698-442B-A21B-031A13DEC02B}"/>
              </a:ext>
            </a:extLst>
          </p:cNvPr>
          <p:cNvSpPr/>
          <p:nvPr/>
        </p:nvSpPr>
        <p:spPr>
          <a:xfrm>
            <a:off x="4428645" y="5359885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Other DSP functions</a:t>
            </a:r>
            <a:endParaRPr lang="en-US" sz="1050" b="1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EFEA23-9CCC-4308-920D-EFD975F9D8E3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576173" y="2301924"/>
            <a:ext cx="798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995F3D-A453-4301-90B3-3D8692EBE64E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3560391" y="2918117"/>
            <a:ext cx="814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C9E6D6-E081-4FFE-989B-5C2ABF35FC71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5445341" y="3511156"/>
            <a:ext cx="736622" cy="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4A4DCF-9B96-4AE3-8FA2-611182C60DE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57361" y="4194234"/>
            <a:ext cx="8509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573DA5-262A-4054-A407-D63E9400A1C7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557361" y="4874693"/>
            <a:ext cx="850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565A84F-5991-4342-8144-30EA05AA4896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3557362" y="5547928"/>
            <a:ext cx="871283" cy="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54EEDF2-CABF-4520-8CC4-3C4439643DDA}"/>
              </a:ext>
            </a:extLst>
          </p:cNvPr>
          <p:cNvCxnSpPr>
            <a:cxnSpLocks/>
          </p:cNvCxnSpPr>
          <p:nvPr/>
        </p:nvCxnSpPr>
        <p:spPr>
          <a:xfrm>
            <a:off x="6181963" y="1994568"/>
            <a:ext cx="0" cy="3683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D61033F-4C53-4A91-A84E-48FBD999D84C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445341" y="4190410"/>
            <a:ext cx="736622" cy="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F928B98-AF07-48AD-B522-F9FE3ED2C162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5445342" y="4874693"/>
            <a:ext cx="7366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082A7E-6022-4406-8A02-8D8D4FBC4299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5465690" y="5547928"/>
            <a:ext cx="716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3609AE0-190D-4F4D-BB97-CCD04962B8DC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181963" y="2437278"/>
            <a:ext cx="618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44CED3A-1C45-49C8-A72E-FF2F5E4CFC26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181963" y="3153677"/>
            <a:ext cx="588653" cy="10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9D6FB70-9DB8-412B-BBB0-7AD6377213C8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6181963" y="3941797"/>
            <a:ext cx="588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B6C6EEF3-CB04-4F0A-B1BF-C0FC1DD1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View Controller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81108A-CFDE-4CF1-A2B4-02C2AEB0268E}"/>
              </a:ext>
            </a:extLst>
          </p:cNvPr>
          <p:cNvSpPr txBox="1"/>
          <p:nvPr/>
        </p:nvSpPr>
        <p:spPr>
          <a:xfrm>
            <a:off x="1330793" y="5095976"/>
            <a:ext cx="10370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Update_Model</a:t>
            </a:r>
            <a:r>
              <a:rPr lang="en-US" sz="900" dirty="0"/>
              <a:t>()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4B720F-8ADD-4697-BE3E-713D59D133F9}"/>
              </a:ext>
            </a:extLst>
          </p:cNvPr>
          <p:cNvSpPr txBox="1"/>
          <p:nvPr/>
        </p:nvSpPr>
        <p:spPr>
          <a:xfrm>
            <a:off x="3590418" y="5097582"/>
            <a:ext cx="13989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Execute_Command</a:t>
            </a:r>
            <a:r>
              <a:rPr lang="en-US" sz="900" dirty="0"/>
              <a:t>()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480242-9DE5-E16B-58B9-74D7DB587472}"/>
              </a:ext>
            </a:extLst>
          </p:cNvPr>
          <p:cNvSpPr/>
          <p:nvPr/>
        </p:nvSpPr>
        <p:spPr>
          <a:xfrm>
            <a:off x="498898" y="3914590"/>
            <a:ext cx="1037045" cy="376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Serial Debugger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43BA604-E669-EBBA-7AE9-F050A8513CDF}"/>
              </a:ext>
            </a:extLst>
          </p:cNvPr>
          <p:cNvCxnSpPr/>
          <p:nvPr/>
        </p:nvCxnSpPr>
        <p:spPr>
          <a:xfrm>
            <a:off x="1527768" y="4098367"/>
            <a:ext cx="458001" cy="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1D1577-0AB4-865D-C39A-32F05447D3F3}"/>
              </a:ext>
            </a:extLst>
          </p:cNvPr>
          <p:cNvSpPr txBox="1"/>
          <p:nvPr/>
        </p:nvSpPr>
        <p:spPr>
          <a:xfrm>
            <a:off x="5751062" y="5095895"/>
            <a:ext cx="13989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Update View() </a:t>
            </a:r>
          </a:p>
        </p:txBody>
      </p:sp>
    </p:spTree>
    <p:extLst>
      <p:ext uri="{BB962C8B-B14F-4D97-AF65-F5344CB8AC3E}">
        <p14:creationId xmlns:p14="http://schemas.microsoft.com/office/powerpoint/2010/main" val="76424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FAF5-899D-71C7-08DB-F19B7136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6758"/>
          </a:xfrm>
        </p:spPr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C1227-69FC-C2C8-775E-82234558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Model defines the DSP functions and the current state of each function </a:t>
            </a:r>
          </a:p>
          <a:p>
            <a:pPr lvl="1"/>
            <a:r>
              <a:rPr lang="en-US" dirty="0"/>
              <a:t>List of functions or capabilities: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State of each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8CC2F-694F-C476-FCD5-E446CB814779}"/>
              </a:ext>
            </a:extLst>
          </p:cNvPr>
          <p:cNvSpPr txBox="1"/>
          <p:nvPr/>
        </p:nvSpPr>
        <p:spPr>
          <a:xfrm>
            <a:off x="376518" y="5521749"/>
            <a:ext cx="5721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>
                <a:solidFill>
                  <a:srgbClr val="0070C0"/>
                </a:solidFill>
                <a:effectLst/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  current value</a:t>
            </a:r>
          </a:p>
          <a:p>
            <a:r>
              <a:rPr lang="en-US" dirty="0"/>
              <a:t>  </a:t>
            </a:r>
            <a:r>
              <a:rPr lang="en-US" dirty="0" err="1"/>
              <a:t>default_value</a:t>
            </a:r>
            <a:r>
              <a:rPr lang="en-US" dirty="0"/>
              <a:t>;</a:t>
            </a:r>
          </a:p>
          <a:p>
            <a:r>
              <a:rPr lang="en-US" dirty="0"/>
              <a:t>  </a:t>
            </a:r>
            <a:r>
              <a:rPr lang="en-US" dirty="0" err="1"/>
              <a:t>number_of_values</a:t>
            </a:r>
            <a:r>
              <a:rPr lang="en-US" dirty="0"/>
              <a:t>;</a:t>
            </a:r>
          </a:p>
          <a:p>
            <a:r>
              <a:rPr lang="en-US" dirty="0"/>
              <a:t>  pointer to table of value responses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8FF32-1648-6A20-D37C-984B715AE080}"/>
              </a:ext>
            </a:extLst>
          </p:cNvPr>
          <p:cNvSpPr txBox="1"/>
          <p:nvPr/>
        </p:nvSpPr>
        <p:spPr>
          <a:xfrm>
            <a:off x="503653" y="3128816"/>
            <a:ext cx="8474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Main_volume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Mute, Input,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chan_vol_Tweeter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chan_vol_Woofer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chan_vol_Sub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Delay_Tweeter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Delay_Woofer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BSC_freq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BSC_Gain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Xover_TW_type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Xover_TW_freq,Xover_WS_type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Xover_WS_freq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EQ_50_Gain, EQ_80_Gain, EQ_300_Gain, EQ_600_Gain, EQ_900_Gain, EQ_2K_Gain, </a:t>
            </a:r>
          </a:p>
          <a:p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EQ_5K_Gain, EQ_8K_Gain, EQ_13K_Gain,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EQ_reset_Gain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Rumble_filter_freq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Rumble_filter_Q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Bass_Enhancement_Mode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Peak_filter_freq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Peak_filter_Gain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SuperBass_freq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SuperBass_Intensity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SuperBass_Gain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etc</a:t>
            </a:r>
            <a:r>
              <a:rPr lang="en-US" sz="1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23126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6AA1-530E-0020-03EA-13197566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A497-7D91-6406-B4DC-CAFE4F964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controller executes the commands. </a:t>
            </a:r>
          </a:p>
          <a:p>
            <a:r>
              <a:rPr lang="en-US" dirty="0"/>
              <a:t>Library functions are called to control the DSP:</a:t>
            </a:r>
          </a:p>
          <a:p>
            <a:pPr lvl="1"/>
            <a:r>
              <a:rPr lang="en-US" dirty="0"/>
              <a:t>ADAU1466_cmd:  Top-level functions for executing the commands</a:t>
            </a:r>
          </a:p>
          <a:p>
            <a:pPr lvl="1"/>
            <a:r>
              <a:rPr lang="en-US" dirty="0"/>
              <a:t>ADAU1466_DSP:  DSP functions such as filters and crossovers</a:t>
            </a:r>
          </a:p>
          <a:p>
            <a:pPr lvl="1"/>
            <a:r>
              <a:rPr lang="en-US" dirty="0"/>
              <a:t>ADAU1466_Bilinear:  Coefficient calculations for biquads</a:t>
            </a:r>
          </a:p>
          <a:p>
            <a:pPr lvl="1"/>
            <a:r>
              <a:rPr lang="en-US" dirty="0"/>
              <a:t>ADAU1466_SPI:  SPI communications and </a:t>
            </a:r>
            <a:r>
              <a:rPr lang="en-US" dirty="0" err="1"/>
              <a:t>safeload</a:t>
            </a:r>
            <a:endParaRPr lang="en-US" dirty="0"/>
          </a:p>
          <a:p>
            <a:pPr lvl="1"/>
            <a:r>
              <a:rPr lang="en-US" dirty="0"/>
              <a:t>ADAU1466_Lookup_tables:  conversions for volume values, delays, </a:t>
            </a:r>
            <a:r>
              <a:rPr lang="en-US" dirty="0" err="1"/>
              <a:t>Superbass</a:t>
            </a:r>
            <a:r>
              <a:rPr lang="en-US" dirty="0"/>
              <a:t> routines</a:t>
            </a:r>
          </a:p>
          <a:p>
            <a:pPr lvl="1"/>
            <a:r>
              <a:rPr lang="en-US" dirty="0"/>
              <a:t>ADAU1466_Shared_enums:  enumerations for filter types and crossovers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9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CA71-55FB-140E-DF33-5A2E894C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8200-2CD7-F765-4FB5-1B1DB0D0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Inputs:  Serial Debugger, Bluetooth-LE or MQTT</a:t>
            </a:r>
          </a:p>
          <a:p>
            <a:pPr lvl="1"/>
            <a:r>
              <a:rPr lang="en-US" dirty="0"/>
              <a:t>All inputs converted to </a:t>
            </a:r>
            <a:r>
              <a:rPr lang="en-US" dirty="0" err="1"/>
              <a:t>Update_Model</a:t>
            </a:r>
            <a:r>
              <a:rPr lang="en-US" dirty="0"/>
              <a:t>(command, value)</a:t>
            </a:r>
          </a:p>
          <a:p>
            <a:pPr lvl="1"/>
            <a:r>
              <a:rPr lang="en-US" dirty="0"/>
              <a:t>Relatively easy to add a new class of inputs such as rotary encoders, IR remote, etc.</a:t>
            </a:r>
          </a:p>
          <a:p>
            <a:pPr lvl="1"/>
            <a:r>
              <a:rPr lang="en-US" dirty="0"/>
              <a:t>HCI handler supports next/previous value commands to support navigation keys</a:t>
            </a:r>
          </a:p>
          <a:p>
            <a:r>
              <a:rPr lang="en-US" dirty="0"/>
              <a:t>Outputs:  BT, debugger or MQTT messages</a:t>
            </a:r>
          </a:p>
          <a:p>
            <a:pPr lvl="1"/>
            <a:r>
              <a:rPr lang="en-US" dirty="0"/>
              <a:t>Common output type:  serial message that echoes command code and value from the Model table</a:t>
            </a:r>
          </a:p>
          <a:p>
            <a:pPr lvl="1"/>
            <a:r>
              <a:rPr lang="en-US" dirty="0"/>
              <a:t>Other outputs are handled with device-specific code</a:t>
            </a:r>
          </a:p>
        </p:txBody>
      </p:sp>
    </p:spTree>
    <p:extLst>
      <p:ext uri="{BB962C8B-B14F-4D97-AF65-F5344CB8AC3E}">
        <p14:creationId xmlns:p14="http://schemas.microsoft.com/office/powerpoint/2010/main" val="374859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89AEDBF-F305-4F7C-904B-0F5A625F7BC2}"/>
              </a:ext>
            </a:extLst>
          </p:cNvPr>
          <p:cNvSpPr/>
          <p:nvPr/>
        </p:nvSpPr>
        <p:spPr>
          <a:xfrm>
            <a:off x="602917" y="1731822"/>
            <a:ext cx="1096274" cy="3517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Declarations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0E1836-85DF-454E-A4DC-596E68184880}"/>
              </a:ext>
            </a:extLst>
          </p:cNvPr>
          <p:cNvSpPr/>
          <p:nvPr/>
        </p:nvSpPr>
        <p:spPr>
          <a:xfrm>
            <a:off x="2191628" y="1731822"/>
            <a:ext cx="1414767" cy="297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Define Structures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2F8F9-6CAC-49EC-B474-A34FB6F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Initialization—</a:t>
            </a:r>
            <a:r>
              <a:rPr lang="en-US" dirty="0">
                <a:solidFill>
                  <a:srgbClr val="FF0000"/>
                </a:solidFill>
              </a:rPr>
              <a:t>out of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CA8BD-A4E1-426B-867F-0B837B8C264F}"/>
              </a:ext>
            </a:extLst>
          </p:cNvPr>
          <p:cNvSpPr/>
          <p:nvPr/>
        </p:nvSpPr>
        <p:spPr>
          <a:xfrm>
            <a:off x="2335846" y="2305376"/>
            <a:ext cx="1139445" cy="566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DSP:  filters, </a:t>
            </a:r>
            <a:r>
              <a:rPr lang="en-US" sz="1100" dirty="0" err="1">
                <a:solidFill>
                  <a:schemeClr val="tx1"/>
                </a:solidFill>
              </a:rPr>
              <a:t>Xover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Biquad</a:t>
            </a:r>
            <a:r>
              <a:rPr lang="en-US" sz="1100" dirty="0">
                <a:solidFill>
                  <a:schemeClr val="tx1"/>
                </a:solidFill>
              </a:rPr>
              <a:t>, Coefficient struct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A1004-C4CD-43C1-A970-FF3C189BB309}"/>
              </a:ext>
            </a:extLst>
          </p:cNvPr>
          <p:cNvSpPr/>
          <p:nvPr/>
        </p:nvSpPr>
        <p:spPr>
          <a:xfrm>
            <a:off x="749230" y="2091904"/>
            <a:ext cx="803647" cy="553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Nextion</a:t>
            </a:r>
            <a:r>
              <a:rPr lang="en-US" sz="1100" dirty="0">
                <a:solidFill>
                  <a:schemeClr val="tx1"/>
                </a:solidFill>
              </a:rPr>
              <a:t> Display objects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4411EA-652C-4B3D-B7C2-CFEC9FF6BEF9}"/>
              </a:ext>
            </a:extLst>
          </p:cNvPr>
          <p:cNvSpPr/>
          <p:nvPr/>
        </p:nvSpPr>
        <p:spPr>
          <a:xfrm>
            <a:off x="7299136" y="1731822"/>
            <a:ext cx="1306019" cy="392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ADAU1701 </a:t>
            </a:r>
            <a:r>
              <a:rPr lang="en-US" sz="1400" dirty="0" err="1"/>
              <a:t>Init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C739B4-27D6-461E-AC05-7DDE03AF2839}"/>
              </a:ext>
            </a:extLst>
          </p:cNvPr>
          <p:cNvSpPr/>
          <p:nvPr/>
        </p:nvSpPr>
        <p:spPr>
          <a:xfrm>
            <a:off x="7541393" y="2148261"/>
            <a:ext cx="806760" cy="988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Load ADAU1701 Program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(</a:t>
            </a:r>
            <a:r>
              <a:rPr lang="en-US" sz="800" dirty="0" err="1">
                <a:solidFill>
                  <a:schemeClr val="tx1"/>
                </a:solidFill>
              </a:rPr>
              <a:t>Prog_table</a:t>
            </a:r>
            <a:r>
              <a:rPr lang="en-US" sz="800" dirty="0">
                <a:solidFill>
                  <a:schemeClr val="tx1"/>
                </a:solidFill>
              </a:rPr>
              <a:t> in </a:t>
            </a:r>
            <a:r>
              <a:rPr lang="en-US" sz="800" dirty="0" err="1">
                <a:solidFill>
                  <a:schemeClr val="tx1"/>
                </a:solidFill>
              </a:rPr>
              <a:t>Arduino_shield.h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7DD495-0171-49E8-95BA-538BE2758E41}"/>
              </a:ext>
            </a:extLst>
          </p:cNvPr>
          <p:cNvSpPr/>
          <p:nvPr/>
        </p:nvSpPr>
        <p:spPr>
          <a:xfrm>
            <a:off x="7550253" y="3368306"/>
            <a:ext cx="797900" cy="992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Load ADAU1701 Parameters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(</a:t>
            </a:r>
            <a:r>
              <a:rPr lang="en-US" sz="800" dirty="0" err="1">
                <a:solidFill>
                  <a:schemeClr val="tx1"/>
                </a:solidFill>
              </a:rPr>
              <a:t>Param_table</a:t>
            </a:r>
            <a:r>
              <a:rPr lang="en-US" sz="800" dirty="0">
                <a:solidFill>
                  <a:schemeClr val="tx1"/>
                </a:solidFill>
              </a:rPr>
              <a:t> in </a:t>
            </a:r>
            <a:r>
              <a:rPr lang="en-US" sz="800" dirty="0" err="1">
                <a:solidFill>
                  <a:schemeClr val="tx1"/>
                </a:solidFill>
              </a:rPr>
              <a:t>Arduino_shield.h</a:t>
            </a:r>
            <a:r>
              <a:rPr lang="en-US" sz="800" dirty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E8108F-CD37-4986-AFA5-BCBEE028C3D7}"/>
              </a:ext>
            </a:extLst>
          </p:cNvPr>
          <p:cNvSpPr/>
          <p:nvPr/>
        </p:nvSpPr>
        <p:spPr>
          <a:xfrm>
            <a:off x="5626869" y="1731823"/>
            <a:ext cx="1256743" cy="392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Menu &amp; Display </a:t>
            </a:r>
            <a:r>
              <a:rPr lang="en-US" sz="1400" dirty="0" err="1"/>
              <a:t>Init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E30DC7-1CD0-4A4F-ADCC-9CF52A5A0D9A}"/>
              </a:ext>
            </a:extLst>
          </p:cNvPr>
          <p:cNvSpPr/>
          <p:nvPr/>
        </p:nvSpPr>
        <p:spPr>
          <a:xfrm>
            <a:off x="5833383" y="2299501"/>
            <a:ext cx="869536" cy="553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Initialize HCI menu data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10C2EA-E295-429B-8E9D-B8CC64EC3378}"/>
              </a:ext>
            </a:extLst>
          </p:cNvPr>
          <p:cNvSpPr/>
          <p:nvPr/>
        </p:nvSpPr>
        <p:spPr>
          <a:xfrm>
            <a:off x="5833383" y="3036093"/>
            <a:ext cx="869536" cy="388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Init</a:t>
            </a:r>
            <a:r>
              <a:rPr lang="en-US" sz="1100" dirty="0">
                <a:solidFill>
                  <a:schemeClr val="tx1"/>
                </a:solidFill>
              </a:rPr>
              <a:t> menu state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C10B7F-3A4F-42BC-B54C-1D569999EE26}"/>
              </a:ext>
            </a:extLst>
          </p:cNvPr>
          <p:cNvSpPr/>
          <p:nvPr/>
        </p:nvSpPr>
        <p:spPr>
          <a:xfrm>
            <a:off x="7553195" y="4592940"/>
            <a:ext cx="797900" cy="773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Load ADAU1701 Registers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2A46D5-4AF7-4D4D-92AC-C2C20FAB2F20}"/>
              </a:ext>
            </a:extLst>
          </p:cNvPr>
          <p:cNvSpPr/>
          <p:nvPr/>
        </p:nvSpPr>
        <p:spPr>
          <a:xfrm>
            <a:off x="4048996" y="2179448"/>
            <a:ext cx="1156843" cy="19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CPU </a:t>
            </a:r>
            <a:r>
              <a:rPr lang="en-US" sz="1400" dirty="0" err="1"/>
              <a:t>Init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834B3D-E1D4-4460-84D9-9208F95120EC}"/>
              </a:ext>
            </a:extLst>
          </p:cNvPr>
          <p:cNvSpPr/>
          <p:nvPr/>
        </p:nvSpPr>
        <p:spPr>
          <a:xfrm>
            <a:off x="4240520" y="2552021"/>
            <a:ext cx="806761" cy="37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Pins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DD6909-65E7-482F-B417-5CD437D07C43}"/>
              </a:ext>
            </a:extLst>
          </p:cNvPr>
          <p:cNvSpPr/>
          <p:nvPr/>
        </p:nvSpPr>
        <p:spPr>
          <a:xfrm>
            <a:off x="4240520" y="3094422"/>
            <a:ext cx="806761" cy="37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Serial Ports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93FB80-FC8C-4F22-AE17-BA6D2B5F77E5}"/>
              </a:ext>
            </a:extLst>
          </p:cNvPr>
          <p:cNvSpPr/>
          <p:nvPr/>
        </p:nvSpPr>
        <p:spPr>
          <a:xfrm>
            <a:off x="4240520" y="3592042"/>
            <a:ext cx="806761" cy="37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I2C (Wire)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93D653-BFA5-41BC-9777-6C42E22A74A2}"/>
              </a:ext>
            </a:extLst>
          </p:cNvPr>
          <p:cNvSpPr/>
          <p:nvPr/>
        </p:nvSpPr>
        <p:spPr>
          <a:xfrm>
            <a:off x="728007" y="2824736"/>
            <a:ext cx="803647" cy="553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SCI &amp; HCI global variables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AEBA73-F690-4845-B034-5C6A531927F9}"/>
              </a:ext>
            </a:extLst>
          </p:cNvPr>
          <p:cNvSpPr/>
          <p:nvPr/>
        </p:nvSpPr>
        <p:spPr>
          <a:xfrm>
            <a:off x="728006" y="3671383"/>
            <a:ext cx="803647" cy="553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Cell Map Constants</a:t>
            </a:r>
          </a:p>
          <a:p>
            <a:pPr algn="ctr"/>
            <a:r>
              <a:rPr lang="en-US" sz="800" dirty="0" err="1">
                <a:solidFill>
                  <a:schemeClr val="tx1"/>
                </a:solidFill>
              </a:rPr>
              <a:t>Cell_map.ino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E675B3-557D-4014-9F0D-63DA7E0640B1}"/>
              </a:ext>
            </a:extLst>
          </p:cNvPr>
          <p:cNvSpPr/>
          <p:nvPr/>
        </p:nvSpPr>
        <p:spPr>
          <a:xfrm>
            <a:off x="2328559" y="3036826"/>
            <a:ext cx="1139445" cy="566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HCI Menu:  field, page, menu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8E27FE3-2A59-4855-941A-34520F521CDA}"/>
              </a:ext>
            </a:extLst>
          </p:cNvPr>
          <p:cNvSpPr/>
          <p:nvPr/>
        </p:nvSpPr>
        <p:spPr>
          <a:xfrm>
            <a:off x="728005" y="4407975"/>
            <a:ext cx="803647" cy="673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ADAU1701 memory tables</a:t>
            </a:r>
          </a:p>
          <a:p>
            <a:pPr algn="ctr"/>
            <a:r>
              <a:rPr lang="en-US" sz="800" dirty="0" err="1">
                <a:solidFill>
                  <a:schemeClr val="tx1"/>
                </a:solidFill>
              </a:rPr>
              <a:t>Arduino_shield.h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708907-8B14-403E-BA37-E432A38BDC76}"/>
              </a:ext>
            </a:extLst>
          </p:cNvPr>
          <p:cNvSpPr/>
          <p:nvPr/>
        </p:nvSpPr>
        <p:spPr>
          <a:xfrm>
            <a:off x="342027" y="3544039"/>
            <a:ext cx="1584494" cy="227741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Files created by ASD program from </a:t>
            </a:r>
            <a:r>
              <a:rPr lang="en-US" sz="1050" i="1" dirty="0" err="1">
                <a:solidFill>
                  <a:schemeClr val="tx1"/>
                </a:solidFill>
              </a:rPr>
              <a:t>SigmaStudio</a:t>
            </a:r>
            <a:r>
              <a:rPr lang="en-US" sz="1050" i="1" dirty="0">
                <a:solidFill>
                  <a:schemeClr val="tx1"/>
                </a:solidFill>
              </a:rPr>
              <a:t> output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437A8F-DC8D-45E7-9865-3FADFD24E327}"/>
              </a:ext>
            </a:extLst>
          </p:cNvPr>
          <p:cNvSpPr/>
          <p:nvPr/>
        </p:nvSpPr>
        <p:spPr>
          <a:xfrm>
            <a:off x="2335845" y="3766395"/>
            <a:ext cx="1139445" cy="76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HCI Menu parameters and display values (constants)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C7BA0DB-D062-4882-B6C8-F3D02C98B197}"/>
              </a:ext>
            </a:extLst>
          </p:cNvPr>
          <p:cNvSpPr/>
          <p:nvPr/>
        </p:nvSpPr>
        <p:spPr>
          <a:xfrm>
            <a:off x="5833383" y="4905188"/>
            <a:ext cx="869536" cy="553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Initialize display from menu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597DBC-FDB6-47DD-9F90-0F94B227830B}"/>
              </a:ext>
            </a:extLst>
          </p:cNvPr>
          <p:cNvSpPr/>
          <p:nvPr/>
        </p:nvSpPr>
        <p:spPr>
          <a:xfrm>
            <a:off x="5831295" y="3599430"/>
            <a:ext cx="873712" cy="1131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Set up callbacks for each display object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8443D7-B31C-4AB5-A7AB-8EA7E8C68A1C}"/>
              </a:ext>
            </a:extLst>
          </p:cNvPr>
          <p:cNvCxnSpPr/>
          <p:nvPr/>
        </p:nvCxnSpPr>
        <p:spPr>
          <a:xfrm>
            <a:off x="1699191" y="3279358"/>
            <a:ext cx="49243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5315D68-5099-478E-9837-1EEF1F2211D0}"/>
              </a:ext>
            </a:extLst>
          </p:cNvPr>
          <p:cNvCxnSpPr>
            <a:cxnSpLocks/>
          </p:cNvCxnSpPr>
          <p:nvPr/>
        </p:nvCxnSpPr>
        <p:spPr>
          <a:xfrm>
            <a:off x="3606395" y="3279358"/>
            <a:ext cx="4426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C2FC19F-ACE7-40DA-AA26-2FBCD8B541CC}"/>
              </a:ext>
            </a:extLst>
          </p:cNvPr>
          <p:cNvCxnSpPr>
            <a:cxnSpLocks/>
          </p:cNvCxnSpPr>
          <p:nvPr/>
        </p:nvCxnSpPr>
        <p:spPr>
          <a:xfrm>
            <a:off x="5205839" y="3276881"/>
            <a:ext cx="41552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3AD8B02-53CB-4A64-BA38-BE9A7F6E3C77}"/>
              </a:ext>
            </a:extLst>
          </p:cNvPr>
          <p:cNvCxnSpPr>
            <a:cxnSpLocks/>
          </p:cNvCxnSpPr>
          <p:nvPr/>
        </p:nvCxnSpPr>
        <p:spPr>
          <a:xfrm>
            <a:off x="6878106" y="3276881"/>
            <a:ext cx="4215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98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D269B094-3543-4427-BAB9-A2AF6B18DC2F}"/>
              </a:ext>
            </a:extLst>
          </p:cNvPr>
          <p:cNvSpPr/>
          <p:nvPr/>
        </p:nvSpPr>
        <p:spPr>
          <a:xfrm>
            <a:off x="7676207" y="1733501"/>
            <a:ext cx="1092875" cy="1652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/>
              <a:t>GUI Commands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2F8F9-6CAC-49EC-B474-A34FB6F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User Input—</a:t>
            </a:r>
            <a:r>
              <a:rPr lang="en-US" dirty="0">
                <a:solidFill>
                  <a:srgbClr val="FF0000"/>
                </a:solidFill>
              </a:rPr>
              <a:t>Out of 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1D2CB-9083-4273-BEA2-6E3B648D9FBD}"/>
              </a:ext>
            </a:extLst>
          </p:cNvPr>
          <p:cNvSpPr/>
          <p:nvPr/>
        </p:nvSpPr>
        <p:spPr>
          <a:xfrm>
            <a:off x="3857633" y="2031160"/>
            <a:ext cx="1112774" cy="340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Main Loop &amp; callbacks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CA8BD-A4E1-426B-867F-0B837B8C264F}"/>
              </a:ext>
            </a:extLst>
          </p:cNvPr>
          <p:cNvSpPr/>
          <p:nvPr/>
        </p:nvSpPr>
        <p:spPr>
          <a:xfrm>
            <a:off x="1934204" y="2401442"/>
            <a:ext cx="1139445" cy="566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Bluetooth 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37D1A6-B101-4862-A8B6-4A1A6B80E38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73649" y="2684812"/>
            <a:ext cx="92978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0597DBC-FDB6-47DD-9F90-0F94B227830B}"/>
              </a:ext>
            </a:extLst>
          </p:cNvPr>
          <p:cNvSpPr/>
          <p:nvPr/>
        </p:nvSpPr>
        <p:spPr>
          <a:xfrm>
            <a:off x="4009482" y="2566938"/>
            <a:ext cx="835030" cy="1131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Check for activity on serial 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480F6-CFD0-41F4-9115-1678F3FDF2AA}"/>
              </a:ext>
            </a:extLst>
          </p:cNvPr>
          <p:cNvSpPr txBox="1"/>
          <p:nvPr/>
        </p:nvSpPr>
        <p:spPr>
          <a:xfrm>
            <a:off x="3225976" y="2498942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SCI2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241DA-8367-4BCC-A950-6856B64BDC75}"/>
              </a:ext>
            </a:extLst>
          </p:cNvPr>
          <p:cNvSpPr/>
          <p:nvPr/>
        </p:nvSpPr>
        <p:spPr>
          <a:xfrm>
            <a:off x="4003437" y="3956395"/>
            <a:ext cx="798685" cy="645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Callbacks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8EA912-6581-448C-8193-592114C09A33}"/>
              </a:ext>
            </a:extLst>
          </p:cNvPr>
          <p:cNvSpPr/>
          <p:nvPr/>
        </p:nvSpPr>
        <p:spPr>
          <a:xfrm>
            <a:off x="4003439" y="4864705"/>
            <a:ext cx="798684" cy="404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Check for IR signal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4411EA-652C-4B3D-B7C2-CFEC9FF6BEF9}"/>
              </a:ext>
            </a:extLst>
          </p:cNvPr>
          <p:cNvSpPr/>
          <p:nvPr/>
        </p:nvSpPr>
        <p:spPr>
          <a:xfrm>
            <a:off x="5319463" y="1733501"/>
            <a:ext cx="2107422" cy="196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SCI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C739B4-27D6-461E-AC05-7DDE03AF2839}"/>
              </a:ext>
            </a:extLst>
          </p:cNvPr>
          <p:cNvSpPr/>
          <p:nvPr/>
        </p:nvSpPr>
        <p:spPr>
          <a:xfrm>
            <a:off x="5460155" y="2090591"/>
            <a:ext cx="763979" cy="1131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Wait for complete command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7DD495-0171-49E8-95BA-538BE2758E41}"/>
              </a:ext>
            </a:extLst>
          </p:cNvPr>
          <p:cNvSpPr/>
          <p:nvPr/>
        </p:nvSpPr>
        <p:spPr>
          <a:xfrm>
            <a:off x="6438556" y="2090592"/>
            <a:ext cx="869536" cy="793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Determine command type and parameters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53FD0D-5385-444E-9AA5-81F48A89F949}"/>
              </a:ext>
            </a:extLst>
          </p:cNvPr>
          <p:cNvCxnSpPr>
            <a:cxnSpLocks/>
          </p:cNvCxnSpPr>
          <p:nvPr/>
        </p:nvCxnSpPr>
        <p:spPr>
          <a:xfrm>
            <a:off x="6224134" y="2656140"/>
            <a:ext cx="21442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D21F9C-4353-4E23-B9B8-FA28BD622C7D}"/>
              </a:ext>
            </a:extLst>
          </p:cNvPr>
          <p:cNvCxnSpPr>
            <a:cxnSpLocks/>
          </p:cNvCxnSpPr>
          <p:nvPr/>
        </p:nvCxnSpPr>
        <p:spPr>
          <a:xfrm>
            <a:off x="4844512" y="2883836"/>
            <a:ext cx="61564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DE8108F-CD37-4986-AFA5-BCBEE028C3D7}"/>
              </a:ext>
            </a:extLst>
          </p:cNvPr>
          <p:cNvSpPr/>
          <p:nvPr/>
        </p:nvSpPr>
        <p:spPr>
          <a:xfrm>
            <a:off x="5310932" y="3900187"/>
            <a:ext cx="1256743" cy="84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/>
              <a:t>NexButtons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E30DC7-1CD0-4A4F-ADCC-9CF52A5A0D9A}"/>
              </a:ext>
            </a:extLst>
          </p:cNvPr>
          <p:cNvSpPr/>
          <p:nvPr/>
        </p:nvSpPr>
        <p:spPr>
          <a:xfrm>
            <a:off x="5517446" y="4279054"/>
            <a:ext cx="869536" cy="388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Update menu state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69B9EA-DD61-4216-86DC-DC97D2A35EAE}"/>
              </a:ext>
            </a:extLst>
          </p:cNvPr>
          <p:cNvSpPr/>
          <p:nvPr/>
        </p:nvSpPr>
        <p:spPr>
          <a:xfrm>
            <a:off x="6438556" y="3103295"/>
            <a:ext cx="869536" cy="388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Update menu state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017767-5E22-4A5A-B299-8AE3AEBBFC34}"/>
              </a:ext>
            </a:extLst>
          </p:cNvPr>
          <p:cNvCxnSpPr>
            <a:cxnSpLocks/>
          </p:cNvCxnSpPr>
          <p:nvPr/>
        </p:nvCxnSpPr>
        <p:spPr>
          <a:xfrm>
            <a:off x="6873324" y="2886779"/>
            <a:ext cx="0" cy="2165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89BD387-D3C5-4126-9B88-023FED98710A}"/>
              </a:ext>
            </a:extLst>
          </p:cNvPr>
          <p:cNvSpPr/>
          <p:nvPr/>
        </p:nvSpPr>
        <p:spPr>
          <a:xfrm>
            <a:off x="5310931" y="4935156"/>
            <a:ext cx="1256743" cy="754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IR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10C2EA-E295-429B-8E9D-B8CC64EC3378}"/>
              </a:ext>
            </a:extLst>
          </p:cNvPr>
          <p:cNvSpPr/>
          <p:nvPr/>
        </p:nvSpPr>
        <p:spPr>
          <a:xfrm>
            <a:off x="5517446" y="5188132"/>
            <a:ext cx="869536" cy="388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Update menu state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07163C-92E2-4566-A805-411B76307194}"/>
              </a:ext>
            </a:extLst>
          </p:cNvPr>
          <p:cNvSpPr/>
          <p:nvPr/>
        </p:nvSpPr>
        <p:spPr>
          <a:xfrm>
            <a:off x="7036251" y="4249034"/>
            <a:ext cx="1732831" cy="143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/>
              <a:t>Menu Commands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9549BABD-5D7F-47FE-8279-54C37F63BF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04899" y="3823108"/>
            <a:ext cx="962494" cy="300214"/>
          </a:xfrm>
          <a:prstGeom prst="bentConnector3">
            <a:avLst>
              <a:gd name="adj1" fmla="val 10021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D342AE1-3E99-4281-B3B6-3BEADE859BCC}"/>
              </a:ext>
            </a:extLst>
          </p:cNvPr>
          <p:cNvSpPr/>
          <p:nvPr/>
        </p:nvSpPr>
        <p:spPr>
          <a:xfrm>
            <a:off x="7203911" y="4612426"/>
            <a:ext cx="687641" cy="924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Echo menu  </a:t>
            </a:r>
            <a:r>
              <a:rPr lang="en-US" sz="1100" dirty="0" err="1">
                <a:solidFill>
                  <a:schemeClr val="tx1"/>
                </a:solidFill>
              </a:rPr>
              <a:t>cmd</a:t>
            </a:r>
            <a:r>
              <a:rPr lang="en-US" sz="1100" dirty="0">
                <a:solidFill>
                  <a:schemeClr val="tx1"/>
                </a:solidFill>
              </a:rPr>
              <a:t> &amp; display value to client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496606-3627-408A-8D46-CBAADDE1CE23}"/>
              </a:ext>
            </a:extLst>
          </p:cNvPr>
          <p:cNvSpPr/>
          <p:nvPr/>
        </p:nvSpPr>
        <p:spPr>
          <a:xfrm>
            <a:off x="8040157" y="4616334"/>
            <a:ext cx="613416" cy="920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See “Update HW from Menu”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56AE8B4-B25E-4AD4-B263-2FF888F9FC4C}"/>
              </a:ext>
            </a:extLst>
          </p:cNvPr>
          <p:cNvCxnSpPr>
            <a:cxnSpLocks/>
          </p:cNvCxnSpPr>
          <p:nvPr/>
        </p:nvCxnSpPr>
        <p:spPr>
          <a:xfrm>
            <a:off x="6386982" y="4601714"/>
            <a:ext cx="64926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0A4622-34D5-4DF2-846D-826BBD813069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7891552" y="5074703"/>
            <a:ext cx="148605" cy="19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0FFB79B-EA0E-4322-B1D7-066FF3C19BF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802122" y="4473391"/>
            <a:ext cx="71532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F55DE2EA-6027-45C8-8447-075558E09A88}"/>
              </a:ext>
            </a:extLst>
          </p:cNvPr>
          <p:cNvCxnSpPr>
            <a:stCxn id="23" idx="3"/>
            <a:endCxn id="44" idx="1"/>
          </p:cNvCxnSpPr>
          <p:nvPr/>
        </p:nvCxnSpPr>
        <p:spPr>
          <a:xfrm>
            <a:off x="4802123" y="5067182"/>
            <a:ext cx="715323" cy="315287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10E1836-85DF-454E-A4DC-596E68184880}"/>
              </a:ext>
            </a:extLst>
          </p:cNvPr>
          <p:cNvSpPr/>
          <p:nvPr/>
        </p:nvSpPr>
        <p:spPr>
          <a:xfrm>
            <a:off x="1789986" y="1733501"/>
            <a:ext cx="1414767" cy="38433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Menu-driven User Interface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1D0762-5660-487F-B5DB-A50D11B05821}"/>
              </a:ext>
            </a:extLst>
          </p:cNvPr>
          <p:cNvSpPr/>
          <p:nvPr/>
        </p:nvSpPr>
        <p:spPr>
          <a:xfrm>
            <a:off x="7932562" y="2325591"/>
            <a:ext cx="613416" cy="909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See “Update HW from GUI”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2D44CC21-9AE4-4B84-B19E-7410D2453356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6386982" y="4965644"/>
            <a:ext cx="649269" cy="416825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C50EC0C-11B8-4BC1-9977-5DE94D559BF3}"/>
              </a:ext>
            </a:extLst>
          </p:cNvPr>
          <p:cNvCxnSpPr>
            <a:cxnSpLocks/>
          </p:cNvCxnSpPr>
          <p:nvPr/>
        </p:nvCxnSpPr>
        <p:spPr>
          <a:xfrm>
            <a:off x="7308092" y="2684811"/>
            <a:ext cx="6314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406296-0F5C-CDE6-58D9-B1E82C151BFA}"/>
              </a:ext>
            </a:extLst>
          </p:cNvPr>
          <p:cNvSpPr txBox="1"/>
          <p:nvPr/>
        </p:nvSpPr>
        <p:spPr>
          <a:xfrm>
            <a:off x="645389" y="6000751"/>
            <a:ext cx="799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only user input source for the ADAU1466 program is the cell phone app.</a:t>
            </a:r>
          </a:p>
          <a:p>
            <a:pPr algn="ctr"/>
            <a:r>
              <a:rPr lang="en-US" dirty="0"/>
              <a:t> This interface is Bluetooth BLE, with placeholders for MQTT or other </a:t>
            </a:r>
            <a:r>
              <a:rPr lang="en-US" dirty="0" err="1"/>
              <a:t>WiFi</a:t>
            </a:r>
            <a:r>
              <a:rPr lang="en-US"/>
              <a:t> protocol.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52A7D2-84EA-2B82-56B8-0AE7628F033C}"/>
              </a:ext>
            </a:extLst>
          </p:cNvPr>
          <p:cNvSpPr/>
          <p:nvPr/>
        </p:nvSpPr>
        <p:spPr>
          <a:xfrm>
            <a:off x="1927646" y="3257880"/>
            <a:ext cx="1139445" cy="566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WiFi</a:t>
            </a:r>
            <a:r>
              <a:rPr lang="en-US" sz="1400" dirty="0"/>
              <a:t> (MQTT)</a:t>
            </a:r>
          </a:p>
        </p:txBody>
      </p:sp>
    </p:spTree>
    <p:extLst>
      <p:ext uri="{BB962C8B-B14F-4D97-AF65-F5344CB8AC3E}">
        <p14:creationId xmlns:p14="http://schemas.microsoft.com/office/powerpoint/2010/main" val="411689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F8F9-6CAC-49EC-B474-A34FB6F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Update HW from Menu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07163C-92E2-4566-A805-411B76307194}"/>
              </a:ext>
            </a:extLst>
          </p:cNvPr>
          <p:cNvSpPr/>
          <p:nvPr/>
        </p:nvSpPr>
        <p:spPr>
          <a:xfrm>
            <a:off x="521851" y="1507253"/>
            <a:ext cx="7030674" cy="517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Update HW from Menu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342AE1-3E99-4281-B3B6-3BEADE859BCC}"/>
              </a:ext>
            </a:extLst>
          </p:cNvPr>
          <p:cNvSpPr/>
          <p:nvPr/>
        </p:nvSpPr>
        <p:spPr>
          <a:xfrm>
            <a:off x="677215" y="1823465"/>
            <a:ext cx="1599030" cy="349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Branch on HCI </a:t>
            </a:r>
            <a:r>
              <a:rPr lang="en-US" sz="1100" dirty="0" err="1">
                <a:solidFill>
                  <a:schemeClr val="tx1"/>
                </a:solidFill>
              </a:rPr>
              <a:t>field_ID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54BF2-86DC-464F-97B7-56564B1B6B09}"/>
              </a:ext>
            </a:extLst>
          </p:cNvPr>
          <p:cNvSpPr/>
          <p:nvPr/>
        </p:nvSpPr>
        <p:spPr>
          <a:xfrm>
            <a:off x="1032353" y="2371897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Main Volume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FD169A0-BBCF-4C0D-B5B6-AB222BBD5BE5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774448" y="2252711"/>
            <a:ext cx="337301" cy="17850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5DF2EF-3365-4C2A-8E95-D791C3664505}"/>
              </a:ext>
            </a:extLst>
          </p:cNvPr>
          <p:cNvSpPr/>
          <p:nvPr/>
        </p:nvSpPr>
        <p:spPr>
          <a:xfrm>
            <a:off x="1032353" y="3318687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Delay (4)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AC7A1-353A-4671-ADAC-A7F5E3B2339E}"/>
              </a:ext>
            </a:extLst>
          </p:cNvPr>
          <p:cNvSpPr/>
          <p:nvPr/>
        </p:nvSpPr>
        <p:spPr>
          <a:xfrm>
            <a:off x="1032353" y="2846094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Chan Vol (6 </a:t>
            </a:r>
            <a:r>
              <a:rPr lang="en-US" sz="1000" dirty="0" err="1">
                <a:solidFill>
                  <a:schemeClr val="tx1"/>
                </a:solidFill>
              </a:rPr>
              <a:t>chans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84440-4BE6-41EE-8A4A-B6DB38EADDEB}"/>
              </a:ext>
            </a:extLst>
          </p:cNvPr>
          <p:cNvSpPr/>
          <p:nvPr/>
        </p:nvSpPr>
        <p:spPr>
          <a:xfrm>
            <a:off x="1032353" y="3791280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Xover</a:t>
            </a:r>
            <a:r>
              <a:rPr lang="en-US" sz="1000" dirty="0">
                <a:solidFill>
                  <a:schemeClr val="tx1"/>
                </a:solidFill>
              </a:rPr>
              <a:t> Type (2)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12D38-2CDD-4ECD-8E95-687F2FA26720}"/>
              </a:ext>
            </a:extLst>
          </p:cNvPr>
          <p:cNvSpPr/>
          <p:nvPr/>
        </p:nvSpPr>
        <p:spPr>
          <a:xfrm>
            <a:off x="1032353" y="4263873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Xover</a:t>
            </a:r>
            <a:r>
              <a:rPr lang="en-US" sz="1000" dirty="0">
                <a:solidFill>
                  <a:schemeClr val="tx1"/>
                </a:solidFill>
              </a:rPr>
              <a:t> Freq (2)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10CF1-B00C-43E3-B957-F343CB72BFFA}"/>
              </a:ext>
            </a:extLst>
          </p:cNvPr>
          <p:cNvSpPr/>
          <p:nvPr/>
        </p:nvSpPr>
        <p:spPr>
          <a:xfrm>
            <a:off x="1032353" y="4736466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Xover</a:t>
            </a:r>
            <a:r>
              <a:rPr lang="en-US" sz="1000" dirty="0">
                <a:solidFill>
                  <a:schemeClr val="tx1"/>
                </a:solidFill>
              </a:rPr>
              <a:t> Polarity (2)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5C893-8FE2-48C8-B876-91DEF56BC46E}"/>
              </a:ext>
            </a:extLst>
          </p:cNvPr>
          <p:cNvSpPr/>
          <p:nvPr/>
        </p:nvSpPr>
        <p:spPr>
          <a:xfrm>
            <a:off x="1040771" y="5209059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BSC Freq (1)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09663-5804-4D94-A165-3F7DD44D7769}"/>
              </a:ext>
            </a:extLst>
          </p:cNvPr>
          <p:cNvSpPr/>
          <p:nvPr/>
        </p:nvSpPr>
        <p:spPr>
          <a:xfrm>
            <a:off x="1032353" y="5681652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BSC Gain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B55BC8-5797-4438-8D67-8DBFF2290FAC}"/>
              </a:ext>
            </a:extLst>
          </p:cNvPr>
          <p:cNvSpPr/>
          <p:nvPr/>
        </p:nvSpPr>
        <p:spPr>
          <a:xfrm>
            <a:off x="1040771" y="6154245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EQ Gain (9)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0E6EE78-A0BC-47C8-8E9A-3F261A347B1A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37349" y="2489809"/>
            <a:ext cx="811499" cy="17850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35BD378-D157-498A-BC31-517B6AC165AF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301051" y="2726105"/>
            <a:ext cx="1284094" cy="178510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9B00DA9-C0C9-4B00-8467-C82A4BE2590B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64754" y="2962400"/>
            <a:ext cx="1756687" cy="17851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BD716FE-8E37-4253-AA51-CC5419A99F2E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-171544" y="3198696"/>
            <a:ext cx="2229282" cy="178512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1D21813-1123-475C-B833-41993D3019F9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-407842" y="3434991"/>
            <a:ext cx="2701876" cy="178513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A02AAFC8-F915-478C-8F54-473A7C46BDE0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-639930" y="3667078"/>
            <a:ext cx="3174470" cy="186932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9190E16-FF95-41A5-90D2-65A990EAA09C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-880437" y="3907582"/>
            <a:ext cx="3647064" cy="178515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0016E88-1833-4299-8308-0DE073C63F13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-1112525" y="4139669"/>
            <a:ext cx="4119658" cy="186934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8A94C3A-1803-4E63-928B-B6BB2EFDADEE}"/>
              </a:ext>
            </a:extLst>
          </p:cNvPr>
          <p:cNvSpPr/>
          <p:nvPr/>
        </p:nvSpPr>
        <p:spPr>
          <a:xfrm>
            <a:off x="2511135" y="2371897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Look up actual volume from volume code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B8B8748-FD8C-440F-8F6A-8B624BD1F5A3}"/>
              </a:ext>
            </a:extLst>
          </p:cNvPr>
          <p:cNvSpPr/>
          <p:nvPr/>
        </p:nvSpPr>
        <p:spPr>
          <a:xfrm>
            <a:off x="2511135" y="2846094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Look up actual volume from </a:t>
            </a:r>
            <a:r>
              <a:rPr lang="en-US" sz="800" dirty="0" err="1">
                <a:solidFill>
                  <a:schemeClr val="tx1"/>
                </a:solidFill>
              </a:rPr>
              <a:t>chan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vol</a:t>
            </a:r>
            <a:r>
              <a:rPr lang="en-US" sz="800" dirty="0">
                <a:solidFill>
                  <a:schemeClr val="tx1"/>
                </a:solidFill>
              </a:rPr>
              <a:t> code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FBBEFF-1D14-4EA7-94C6-F6093DE06DAA}"/>
              </a:ext>
            </a:extLst>
          </p:cNvPr>
          <p:cNvSpPr/>
          <p:nvPr/>
        </p:nvSpPr>
        <p:spPr>
          <a:xfrm>
            <a:off x="2511135" y="3318687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Look up actual delay from delay code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38EEE2-B19B-4DF1-8209-B52AF8BF02DA}"/>
              </a:ext>
            </a:extLst>
          </p:cNvPr>
          <p:cNvCxnSpPr>
            <a:stCxn id="5" idx="3"/>
            <a:endCxn id="44" idx="1"/>
          </p:cNvCxnSpPr>
          <p:nvPr/>
        </p:nvCxnSpPr>
        <p:spPr>
          <a:xfrm>
            <a:off x="2267827" y="2510617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6F11C9-2173-40EF-B328-7CF70F1B057E}"/>
              </a:ext>
            </a:extLst>
          </p:cNvPr>
          <p:cNvCxnSpPr>
            <a:cxnSpLocks/>
            <a:stCxn id="9" idx="3"/>
            <a:endCxn id="51" idx="1"/>
          </p:cNvCxnSpPr>
          <p:nvPr/>
        </p:nvCxnSpPr>
        <p:spPr>
          <a:xfrm>
            <a:off x="2267827" y="2984814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AB8991-FF31-4B1E-B697-031E2B01F239}"/>
              </a:ext>
            </a:extLst>
          </p:cNvPr>
          <p:cNvCxnSpPr>
            <a:cxnSpLocks/>
          </p:cNvCxnSpPr>
          <p:nvPr/>
        </p:nvCxnSpPr>
        <p:spPr>
          <a:xfrm>
            <a:off x="2267827" y="3457407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7ABCBC5-14C6-457B-921F-9A9EE8DDA70E}"/>
              </a:ext>
            </a:extLst>
          </p:cNvPr>
          <p:cNvCxnSpPr>
            <a:stCxn id="51" idx="3"/>
          </p:cNvCxnSpPr>
          <p:nvPr/>
        </p:nvCxnSpPr>
        <p:spPr>
          <a:xfrm>
            <a:off x="3746609" y="298481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B357A2D-B6F3-4DEE-A5A8-F720004A8B2E}"/>
              </a:ext>
            </a:extLst>
          </p:cNvPr>
          <p:cNvSpPr/>
          <p:nvPr/>
        </p:nvSpPr>
        <p:spPr>
          <a:xfrm>
            <a:off x="2511135" y="3859471"/>
            <a:ext cx="695615" cy="653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Update Crossover Object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EA3F29-A16D-4448-9D65-40302442637F}"/>
              </a:ext>
            </a:extLst>
          </p:cNvPr>
          <p:cNvSpPr/>
          <p:nvPr/>
        </p:nvSpPr>
        <p:spPr>
          <a:xfrm>
            <a:off x="3437358" y="3849473"/>
            <a:ext cx="695615" cy="653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Look up </a:t>
            </a:r>
            <a:r>
              <a:rPr lang="en-US" sz="800" dirty="0" err="1">
                <a:solidFill>
                  <a:schemeClr val="tx1"/>
                </a:solidFill>
              </a:rPr>
              <a:t>Biquad</a:t>
            </a:r>
            <a:r>
              <a:rPr lang="en-US" sz="800" dirty="0">
                <a:solidFill>
                  <a:schemeClr val="tx1"/>
                </a:solidFill>
              </a:rPr>
              <a:t> Spec (number, order, Q)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A2A44F-1E9D-4882-9A10-D79EDACF9E7B}"/>
              </a:ext>
            </a:extLst>
          </p:cNvPr>
          <p:cNvSpPr/>
          <p:nvPr/>
        </p:nvSpPr>
        <p:spPr>
          <a:xfrm>
            <a:off x="4376281" y="3849473"/>
            <a:ext cx="695615" cy="653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Calculate </a:t>
            </a:r>
            <a:r>
              <a:rPr lang="en-US" sz="800" dirty="0" err="1">
                <a:solidFill>
                  <a:schemeClr val="tx1"/>
                </a:solidFill>
              </a:rPr>
              <a:t>biquad</a:t>
            </a:r>
            <a:r>
              <a:rPr lang="en-US" sz="800" dirty="0">
                <a:solidFill>
                  <a:schemeClr val="tx1"/>
                </a:solidFill>
              </a:rPr>
              <a:t> coefficients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E374F0-7B85-4019-BB84-BAD0ECA2B55A}"/>
              </a:ext>
            </a:extLst>
          </p:cNvPr>
          <p:cNvSpPr/>
          <p:nvPr/>
        </p:nvSpPr>
        <p:spPr>
          <a:xfrm>
            <a:off x="2511135" y="4736465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Set </a:t>
            </a:r>
            <a:r>
              <a:rPr lang="en-US" sz="800" dirty="0" err="1">
                <a:solidFill>
                  <a:schemeClr val="tx1"/>
                </a:solidFill>
              </a:rPr>
              <a:t>biquad</a:t>
            </a:r>
            <a:r>
              <a:rPr lang="en-US" sz="800" dirty="0">
                <a:solidFill>
                  <a:schemeClr val="tx1"/>
                </a:solidFill>
              </a:rPr>
              <a:t> to pass-through or -1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3B102E4-0875-477B-BB5F-0E770CA2DC85}"/>
              </a:ext>
            </a:extLst>
          </p:cNvPr>
          <p:cNvSpPr/>
          <p:nvPr/>
        </p:nvSpPr>
        <p:spPr>
          <a:xfrm>
            <a:off x="2511135" y="5237768"/>
            <a:ext cx="695615" cy="653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Set </a:t>
            </a:r>
            <a:r>
              <a:rPr lang="en-US" sz="800" dirty="0" err="1">
                <a:solidFill>
                  <a:schemeClr val="tx1"/>
                </a:solidFill>
              </a:rPr>
              <a:t>biquad</a:t>
            </a:r>
            <a:r>
              <a:rPr lang="en-US" sz="800" dirty="0">
                <a:solidFill>
                  <a:schemeClr val="tx1"/>
                </a:solidFill>
              </a:rPr>
              <a:t> to shelf filter @ </a:t>
            </a:r>
            <a:r>
              <a:rPr lang="en-US" sz="800" dirty="0" err="1">
                <a:solidFill>
                  <a:schemeClr val="tx1"/>
                </a:solidFill>
              </a:rPr>
              <a:t>freq</a:t>
            </a:r>
            <a:r>
              <a:rPr lang="en-US" sz="800" dirty="0">
                <a:solidFill>
                  <a:schemeClr val="tx1"/>
                </a:solidFill>
              </a:rPr>
              <a:t> and gain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7017EC7-076C-4123-A36A-5CE7CDD1F383}"/>
              </a:ext>
            </a:extLst>
          </p:cNvPr>
          <p:cNvSpPr/>
          <p:nvPr/>
        </p:nvSpPr>
        <p:spPr>
          <a:xfrm>
            <a:off x="2511135" y="6159410"/>
            <a:ext cx="1235474" cy="27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Set peaking filter gain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1299AB8-28DE-41C2-B961-ABDF37A6DBFA}"/>
              </a:ext>
            </a:extLst>
          </p:cNvPr>
          <p:cNvGrpSpPr/>
          <p:nvPr/>
        </p:nvGrpSpPr>
        <p:grpSpPr>
          <a:xfrm>
            <a:off x="5690477" y="3877068"/>
            <a:ext cx="1524000" cy="2362965"/>
            <a:chOff x="6350000" y="3596126"/>
            <a:chExt cx="1524000" cy="23629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9A9EFE-1650-4112-90C8-80E21B814FB3}"/>
                </a:ext>
              </a:extLst>
            </p:cNvPr>
            <p:cNvSpPr/>
            <p:nvPr/>
          </p:nvSpPr>
          <p:spPr>
            <a:xfrm>
              <a:off x="6491451" y="5548583"/>
              <a:ext cx="1235474" cy="2774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Send formatted data to ADAU1701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CBC990-F1D7-4F45-9C36-686498B3ABB9}"/>
                </a:ext>
              </a:extLst>
            </p:cNvPr>
            <p:cNvSpPr/>
            <p:nvPr/>
          </p:nvSpPr>
          <p:spPr>
            <a:xfrm>
              <a:off x="6491451" y="5036031"/>
              <a:ext cx="1235474" cy="2774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Set up ADAU1701 registers for safe-write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BC4FDE-D8B2-4D40-8780-8A25B784E1B2}"/>
                </a:ext>
              </a:extLst>
            </p:cNvPr>
            <p:cNvSpPr/>
            <p:nvPr/>
          </p:nvSpPr>
          <p:spPr>
            <a:xfrm>
              <a:off x="6491451" y="4046594"/>
              <a:ext cx="1235474" cy="2774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Convert to ADAU1701 number (5.23)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6D20E1A-A4CD-4B6C-9800-692300670DAD}"/>
                </a:ext>
              </a:extLst>
            </p:cNvPr>
            <p:cNvSpPr/>
            <p:nvPr/>
          </p:nvSpPr>
          <p:spPr>
            <a:xfrm>
              <a:off x="6491451" y="4541312"/>
              <a:ext cx="1235474" cy="2774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Get Parameter address(</a:t>
              </a:r>
              <a:r>
                <a:rPr lang="en-US" sz="800" dirty="0" err="1">
                  <a:solidFill>
                    <a:schemeClr val="tx1"/>
                  </a:solidFill>
                </a:rPr>
                <a:t>es</a:t>
              </a:r>
              <a:r>
                <a:rPr lang="en-US" sz="8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FF53B52-EE59-4568-B057-D57E3D2C79D2}"/>
                </a:ext>
              </a:extLst>
            </p:cNvPr>
            <p:cNvSpPr/>
            <p:nvPr/>
          </p:nvSpPr>
          <p:spPr>
            <a:xfrm>
              <a:off x="6350000" y="3596126"/>
              <a:ext cx="1524000" cy="23629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err="1"/>
                <a:t>Biquad</a:t>
              </a:r>
              <a:r>
                <a:rPr lang="en-US" sz="1400" dirty="0"/>
                <a:t> Safe Load</a:t>
              </a:r>
            </a:p>
          </p:txBody>
        </p:sp>
      </p:grp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95712AFE-EE5B-448C-B0AE-5C54292DC635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746609" y="2510617"/>
            <a:ext cx="1943868" cy="1486222"/>
          </a:xfrm>
          <a:prstGeom prst="bentConnector3">
            <a:avLst>
              <a:gd name="adj1" fmla="val 88063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5888E46B-04EF-401C-B25E-5C7EB2270D29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746609" y="2984814"/>
            <a:ext cx="1943868" cy="1137671"/>
          </a:xfrm>
          <a:prstGeom prst="bentConnector3">
            <a:avLst>
              <a:gd name="adj1" fmla="val 8267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B825A51A-951B-4E83-B190-9DA5AD9F6CDB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3746609" y="3457407"/>
            <a:ext cx="1943868" cy="792779"/>
          </a:xfrm>
          <a:prstGeom prst="bentConnector3">
            <a:avLst>
              <a:gd name="adj1" fmla="val 7729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0C10B0E5-8E02-4176-A4B4-150B839D2EB9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5071896" y="4176038"/>
            <a:ext cx="610163" cy="271269"/>
          </a:xfrm>
          <a:prstGeom prst="bentConnector3">
            <a:avLst>
              <a:gd name="adj1" fmla="val 1568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225599D7-9247-435F-AEEA-17CBD9114AB2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3746609" y="4736465"/>
            <a:ext cx="1943868" cy="13872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B75A1F3C-9856-4BD8-A387-5C0D0BFD9F56}"/>
              </a:ext>
            </a:extLst>
          </p:cNvPr>
          <p:cNvCxnSpPr>
            <a:cxnSpLocks/>
            <a:stCxn id="70" idx="3"/>
            <a:endCxn id="77" idx="1"/>
          </p:cNvCxnSpPr>
          <p:nvPr/>
        </p:nvCxnSpPr>
        <p:spPr>
          <a:xfrm flipV="1">
            <a:off x="3206750" y="5058551"/>
            <a:ext cx="2483727" cy="50578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5FDD92FB-CCD1-48A4-AA86-B340855746BE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3746609" y="5482655"/>
            <a:ext cx="1935450" cy="81547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5C2BC560-D45D-43C6-BF8F-E025A6AA23B9}"/>
              </a:ext>
            </a:extLst>
          </p:cNvPr>
          <p:cNvSpPr txBox="1"/>
          <p:nvPr/>
        </p:nvSpPr>
        <p:spPr>
          <a:xfrm>
            <a:off x="5614595" y="1796449"/>
            <a:ext cx="176597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</a:rPr>
              <a:t>Each </a:t>
            </a:r>
            <a:r>
              <a:rPr lang="en-US" sz="1000" i="1" dirty="0" err="1">
                <a:solidFill>
                  <a:schemeClr val="tx1"/>
                </a:solidFill>
              </a:rPr>
              <a:t>field_ID</a:t>
            </a:r>
            <a:r>
              <a:rPr lang="en-US" sz="1000" i="1" dirty="0">
                <a:solidFill>
                  <a:schemeClr val="tx1"/>
                </a:solidFill>
              </a:rPr>
              <a:t> type has number of variants indicated by parentheses.  Example:  there are 4 </a:t>
            </a:r>
            <a:r>
              <a:rPr lang="en-US" sz="1000" i="1" dirty="0" err="1">
                <a:solidFill>
                  <a:schemeClr val="tx1"/>
                </a:solidFill>
              </a:rPr>
              <a:t>field_ID’s</a:t>
            </a:r>
            <a:r>
              <a:rPr lang="en-US" sz="1000" i="1" dirty="0">
                <a:solidFill>
                  <a:schemeClr val="tx1"/>
                </a:solidFill>
              </a:rPr>
              <a:t> for delay:  </a:t>
            </a:r>
            <a:r>
              <a:rPr lang="en-US" sz="800" i="1" dirty="0" err="1">
                <a:solidFill>
                  <a:schemeClr val="tx1"/>
                </a:solidFill>
              </a:rPr>
              <a:t>Delay_L_Tweeter</a:t>
            </a:r>
            <a:r>
              <a:rPr lang="en-US" sz="800" i="1" dirty="0">
                <a:solidFill>
                  <a:schemeClr val="tx1"/>
                </a:solidFill>
              </a:rPr>
              <a:t>, </a:t>
            </a:r>
            <a:r>
              <a:rPr lang="en-US" sz="800" i="1" dirty="0" err="1">
                <a:solidFill>
                  <a:schemeClr val="tx1"/>
                </a:solidFill>
              </a:rPr>
              <a:t>Delay_R_Tweeter</a:t>
            </a:r>
            <a:r>
              <a:rPr lang="en-US" sz="800" i="1" dirty="0">
                <a:solidFill>
                  <a:schemeClr val="tx1"/>
                </a:solidFill>
              </a:rPr>
              <a:t>, </a:t>
            </a:r>
            <a:r>
              <a:rPr lang="en-US" sz="800" i="1" dirty="0" err="1">
                <a:solidFill>
                  <a:schemeClr val="tx1"/>
                </a:solidFill>
              </a:rPr>
              <a:t>Delay_L_Woofer</a:t>
            </a:r>
            <a:r>
              <a:rPr lang="en-US" sz="800" i="1" dirty="0">
                <a:solidFill>
                  <a:schemeClr val="tx1"/>
                </a:solidFill>
              </a:rPr>
              <a:t>, </a:t>
            </a:r>
            <a:r>
              <a:rPr lang="en-US" sz="800" i="1" dirty="0" err="1">
                <a:solidFill>
                  <a:schemeClr val="tx1"/>
                </a:solidFill>
              </a:rPr>
              <a:t>Delay_R_Woofer</a:t>
            </a:r>
            <a:endParaRPr lang="en-US" sz="800" i="1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95E594-0E30-4217-9FC9-EFA1DF12BE60}"/>
              </a:ext>
            </a:extLst>
          </p:cNvPr>
          <p:cNvCxnSpPr/>
          <p:nvPr/>
        </p:nvCxnSpPr>
        <p:spPr>
          <a:xfrm>
            <a:off x="2267827" y="3972497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147E1AA-57F8-4DBF-9712-AB133B12EBAA}"/>
              </a:ext>
            </a:extLst>
          </p:cNvPr>
          <p:cNvCxnSpPr/>
          <p:nvPr/>
        </p:nvCxnSpPr>
        <p:spPr>
          <a:xfrm>
            <a:off x="2267827" y="4390649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70DA0BA-E5DE-4A62-8E9B-DC0D4D92A2FB}"/>
              </a:ext>
            </a:extLst>
          </p:cNvPr>
          <p:cNvCxnSpPr/>
          <p:nvPr/>
        </p:nvCxnSpPr>
        <p:spPr>
          <a:xfrm>
            <a:off x="2267827" y="4875185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D2C8395-3988-4C13-A60F-5E8DA745379D}"/>
              </a:ext>
            </a:extLst>
          </p:cNvPr>
          <p:cNvCxnSpPr/>
          <p:nvPr/>
        </p:nvCxnSpPr>
        <p:spPr>
          <a:xfrm>
            <a:off x="2276245" y="5347779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B55B62-1229-431A-963A-A3BC8D967597}"/>
              </a:ext>
            </a:extLst>
          </p:cNvPr>
          <p:cNvCxnSpPr/>
          <p:nvPr/>
        </p:nvCxnSpPr>
        <p:spPr>
          <a:xfrm>
            <a:off x="2276245" y="5738313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E9E21EA-6954-43B2-B4AC-43DE95B26639}"/>
              </a:ext>
            </a:extLst>
          </p:cNvPr>
          <p:cNvCxnSpPr/>
          <p:nvPr/>
        </p:nvCxnSpPr>
        <p:spPr>
          <a:xfrm>
            <a:off x="2267827" y="6299218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FB5357E-775A-4998-9365-1058029219D4}"/>
              </a:ext>
            </a:extLst>
          </p:cNvPr>
          <p:cNvCxnSpPr/>
          <p:nvPr/>
        </p:nvCxnSpPr>
        <p:spPr>
          <a:xfrm>
            <a:off x="3206750" y="4173192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4A81DAE-595F-402A-A3DF-4A660AF26B43}"/>
              </a:ext>
            </a:extLst>
          </p:cNvPr>
          <p:cNvCxnSpPr/>
          <p:nvPr/>
        </p:nvCxnSpPr>
        <p:spPr>
          <a:xfrm>
            <a:off x="4132973" y="4170346"/>
            <a:ext cx="2433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6F76A03-E373-4FCB-AB4C-0F45F83A50F9}"/>
              </a:ext>
            </a:extLst>
          </p:cNvPr>
          <p:cNvSpPr txBox="1"/>
          <p:nvPr/>
        </p:nvSpPr>
        <p:spPr>
          <a:xfrm>
            <a:off x="5614594" y="2965703"/>
            <a:ext cx="176597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1"/>
                </a:solidFill>
              </a:rPr>
              <a:t>Biquads</a:t>
            </a:r>
            <a:r>
              <a:rPr lang="en-US" sz="1000" i="1" dirty="0">
                <a:solidFill>
                  <a:schemeClr val="tx1"/>
                </a:solidFill>
              </a:rPr>
              <a:t> are assigned in the </a:t>
            </a:r>
            <a:r>
              <a:rPr lang="en-US" sz="1000" i="1" dirty="0" err="1">
                <a:solidFill>
                  <a:schemeClr val="tx1"/>
                </a:solidFill>
              </a:rPr>
              <a:t>Coefficient_calc</a:t>
            </a:r>
            <a:r>
              <a:rPr lang="en-US" sz="1000" i="1" dirty="0">
                <a:solidFill>
                  <a:schemeClr val="tx1"/>
                </a:solidFill>
              </a:rPr>
              <a:t> routine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82CC6-CD1B-4398-9D88-B165CD17293F}"/>
              </a:ext>
            </a:extLst>
          </p:cNvPr>
          <p:cNvSpPr/>
          <p:nvPr/>
        </p:nvSpPr>
        <p:spPr>
          <a:xfrm>
            <a:off x="6567944" y="397093"/>
            <a:ext cx="1540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Note:  Bass Enhancement and Custom Filters added 11/17/2017 but not shown on this diagram</a:t>
            </a:r>
          </a:p>
        </p:txBody>
      </p:sp>
    </p:spTree>
    <p:extLst>
      <p:ext uri="{BB962C8B-B14F-4D97-AF65-F5344CB8AC3E}">
        <p14:creationId xmlns:p14="http://schemas.microsoft.com/office/powerpoint/2010/main" val="261439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8699</TotalTime>
  <Words>2469</Words>
  <Application>Microsoft Office PowerPoint</Application>
  <PresentationFormat>On-screen Show (4:3)</PresentationFormat>
  <Paragraphs>448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Office Theme</vt:lpstr>
      <vt:lpstr>ADAU1466 Arduino Software</vt:lpstr>
      <vt:lpstr>Overview</vt:lpstr>
      <vt:lpstr>Model View Controller</vt:lpstr>
      <vt:lpstr>The Model</vt:lpstr>
      <vt:lpstr>Controller</vt:lpstr>
      <vt:lpstr>Views</vt:lpstr>
      <vt:lpstr>Initialization—out of date</vt:lpstr>
      <vt:lpstr>User Input—Out of date</vt:lpstr>
      <vt:lpstr>Update HW from Menu</vt:lpstr>
      <vt:lpstr>Serial Commands (Page 1)</vt:lpstr>
      <vt:lpstr>Serial Commands (Page 2)</vt:lpstr>
      <vt:lpstr>More Serial Commands (4/2023)</vt:lpstr>
      <vt:lpstr>Sigma Studio Interface </vt:lpstr>
      <vt:lpstr>SigmaStudio Design:  Stereo 3-way</vt:lpstr>
      <vt:lpstr>SigmaStudio Design:  5x2/Dipole</vt:lpstr>
      <vt:lpstr>5x2/Dipole</vt:lpstr>
      <vt:lpstr>SigmaStudio Design:  Line Array</vt:lpstr>
      <vt:lpstr>How to add a New Command</vt:lpstr>
      <vt:lpstr>Custom Filters</vt:lpstr>
      <vt:lpstr>Layout (as used in the Marthas)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ADAU1701 Arduino Software</dc:title>
  <dc:creator>Neil Davis</dc:creator>
  <cp:lastModifiedBy>Neil</cp:lastModifiedBy>
  <cp:revision>129</cp:revision>
  <cp:lastPrinted>2023-05-15T15:40:22Z</cp:lastPrinted>
  <dcterms:created xsi:type="dcterms:W3CDTF">2017-09-02T18:13:12Z</dcterms:created>
  <dcterms:modified xsi:type="dcterms:W3CDTF">2023-06-28T14:45:52Z</dcterms:modified>
</cp:coreProperties>
</file>